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8288000" cy="10287000"/>
  <p:notesSz cx="6858000" cy="9144000"/>
  <p:embeddedFontLst>
    <p:embeddedFont>
      <p:font typeface="Anonymous Pro Bold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Holiday" panose="020B0604020202020204" charset="0"/>
      <p:regular r:id="rId37"/>
    </p:embeddedFont>
    <p:embeddedFont>
      <p:font typeface="Anonymous Pro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51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4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33.gif"/><Relationship Id="rId4" Type="http://schemas.openxmlformats.org/officeDocument/2006/relationships/image" Target="../media/image35.png"/><Relationship Id="rId9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41.jpeg"/><Relationship Id="rId7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4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21.svg"/><Relationship Id="rId5" Type="http://schemas.openxmlformats.org/officeDocument/2006/relationships/image" Target="../media/image56.png"/><Relationship Id="rId10" Type="http://schemas.openxmlformats.org/officeDocument/2006/relationships/image" Target="../media/image2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6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image" Target="../media/image2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70.png"/><Relationship Id="rId7" Type="http://schemas.openxmlformats.org/officeDocument/2006/relationships/image" Target="../media/image74.sv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33.gif"/><Relationship Id="rId10" Type="http://schemas.openxmlformats.org/officeDocument/2006/relationships/image" Target="../media/image74.gif"/><Relationship Id="rId4" Type="http://schemas.openxmlformats.org/officeDocument/2006/relationships/image" Target="../media/image71.gif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sv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5" Type="http://schemas.openxmlformats.org/officeDocument/2006/relationships/image" Target="../media/image33.gif"/><Relationship Id="rId10" Type="http://schemas.openxmlformats.org/officeDocument/2006/relationships/image" Target="../media/image74.gif"/><Relationship Id="rId4" Type="http://schemas.openxmlformats.org/officeDocument/2006/relationships/image" Target="../media/image71.gif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0.png"/><Relationship Id="rId7" Type="http://schemas.openxmlformats.org/officeDocument/2006/relationships/image" Target="../media/image74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4.sv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8.jpeg"/><Relationship Id="rId4" Type="http://schemas.openxmlformats.org/officeDocument/2006/relationships/image" Target="../media/image7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sv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7.sv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image" Target="../media/image15.jpeg"/><Relationship Id="rId10" Type="http://schemas.openxmlformats.org/officeDocument/2006/relationships/image" Target="../media/image9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9.png"/><Relationship Id="rId5" Type="http://schemas.openxmlformats.org/officeDocument/2006/relationships/image" Target="../media/image22.jpeg"/><Relationship Id="rId10" Type="http://schemas.openxmlformats.org/officeDocument/2006/relationships/image" Target="../media/image21.sv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jpe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1.svg"/><Relationship Id="rId5" Type="http://schemas.openxmlformats.org/officeDocument/2006/relationships/image" Target="../media/image28.jpeg"/><Relationship Id="rId10" Type="http://schemas.openxmlformats.org/officeDocument/2006/relationships/image" Target="../media/image20.png"/><Relationship Id="rId4" Type="http://schemas.openxmlformats.org/officeDocument/2006/relationships/image" Target="../media/image27.jpe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506563" cy="10423968"/>
          </a:xfrm>
          <a:custGeom>
            <a:avLst/>
            <a:gdLst/>
            <a:ahLst/>
            <a:cxnLst/>
            <a:rect l="l" t="t" r="r" b="b"/>
            <a:pathLst>
              <a:path w="18506563" h="10423968">
                <a:moveTo>
                  <a:pt x="0" y="0"/>
                </a:moveTo>
                <a:lnTo>
                  <a:pt x="18506563" y="0"/>
                </a:lnTo>
                <a:lnTo>
                  <a:pt x="18506563" y="10423968"/>
                </a:lnTo>
                <a:lnTo>
                  <a:pt x="0" y="10423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42" b="-914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1471" y="3973679"/>
            <a:ext cx="9011811" cy="6151617"/>
          </a:xfrm>
          <a:custGeom>
            <a:avLst/>
            <a:gdLst/>
            <a:ahLst/>
            <a:cxnLst/>
            <a:rect l="l" t="t" r="r" b="b"/>
            <a:pathLst>
              <a:path w="9011811" h="6151617">
                <a:moveTo>
                  <a:pt x="0" y="0"/>
                </a:moveTo>
                <a:lnTo>
                  <a:pt x="9011810" y="0"/>
                </a:lnTo>
                <a:lnTo>
                  <a:pt x="9011810" y="6151617"/>
                </a:lnTo>
                <a:lnTo>
                  <a:pt x="0" y="61516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50432" y="4879935"/>
            <a:ext cx="4108866" cy="5245361"/>
          </a:xfrm>
          <a:custGeom>
            <a:avLst/>
            <a:gdLst/>
            <a:ahLst/>
            <a:cxnLst/>
            <a:rect l="l" t="t" r="r" b="b"/>
            <a:pathLst>
              <a:path w="4108866" h="5245361">
                <a:moveTo>
                  <a:pt x="0" y="0"/>
                </a:moveTo>
                <a:lnTo>
                  <a:pt x="4108866" y="0"/>
                </a:lnTo>
                <a:lnTo>
                  <a:pt x="4108866" y="5245361"/>
                </a:lnTo>
                <a:lnTo>
                  <a:pt x="0" y="52453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43185" y="4541059"/>
            <a:ext cx="3783235" cy="5745941"/>
          </a:xfrm>
          <a:custGeom>
            <a:avLst/>
            <a:gdLst/>
            <a:ahLst/>
            <a:cxnLst/>
            <a:rect l="l" t="t" r="r" b="b"/>
            <a:pathLst>
              <a:path w="3783235" h="5745941">
                <a:moveTo>
                  <a:pt x="0" y="0"/>
                </a:moveTo>
                <a:lnTo>
                  <a:pt x="3783235" y="0"/>
                </a:lnTo>
                <a:lnTo>
                  <a:pt x="3783235" y="5745941"/>
                </a:lnTo>
                <a:lnTo>
                  <a:pt x="0" y="57459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6749" r="-5735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04612" y="-4280857"/>
            <a:ext cx="17764841" cy="6084458"/>
          </a:xfrm>
          <a:custGeom>
            <a:avLst/>
            <a:gdLst/>
            <a:ahLst/>
            <a:cxnLst/>
            <a:rect l="l" t="t" r="r" b="b"/>
            <a:pathLst>
              <a:path w="17764841" h="6084458">
                <a:moveTo>
                  <a:pt x="0" y="0"/>
                </a:moveTo>
                <a:lnTo>
                  <a:pt x="17764840" y="0"/>
                </a:lnTo>
                <a:lnTo>
                  <a:pt x="17764840" y="6084458"/>
                </a:lnTo>
                <a:lnTo>
                  <a:pt x="0" y="60844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710343">
            <a:off x="-4683071" y="-2592588"/>
            <a:ext cx="8299789" cy="5114745"/>
          </a:xfrm>
          <a:custGeom>
            <a:avLst/>
            <a:gdLst/>
            <a:ahLst/>
            <a:cxnLst/>
            <a:rect l="l" t="t" r="r" b="b"/>
            <a:pathLst>
              <a:path w="8299789" h="5114745">
                <a:moveTo>
                  <a:pt x="0" y="0"/>
                </a:moveTo>
                <a:lnTo>
                  <a:pt x="8299788" y="0"/>
                </a:lnTo>
                <a:lnTo>
                  <a:pt x="8299788" y="5114745"/>
                </a:lnTo>
                <a:lnTo>
                  <a:pt x="0" y="51147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224465">
            <a:off x="15452425" y="-396203"/>
            <a:ext cx="8465212" cy="5216687"/>
          </a:xfrm>
          <a:custGeom>
            <a:avLst/>
            <a:gdLst/>
            <a:ahLst/>
            <a:cxnLst/>
            <a:rect l="l" t="t" r="r" b="b"/>
            <a:pathLst>
              <a:path w="8465212" h="5216687">
                <a:moveTo>
                  <a:pt x="0" y="0"/>
                </a:moveTo>
                <a:lnTo>
                  <a:pt x="8465213" y="0"/>
                </a:lnTo>
                <a:lnTo>
                  <a:pt x="8465213" y="5216687"/>
                </a:lnTo>
                <a:lnTo>
                  <a:pt x="0" y="52166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0" y="1320748"/>
            <a:ext cx="18288000" cy="1678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36"/>
              </a:lnSpc>
            </a:pPr>
            <a:r>
              <a:rPr lang="en-US" sz="4811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Mała miejscowość - wielkie możliwości, otwieramy się na świat z eTwinning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8563" y="0"/>
            <a:ext cx="18506563" cy="10423968"/>
          </a:xfrm>
          <a:custGeom>
            <a:avLst/>
            <a:gdLst/>
            <a:ahLst/>
            <a:cxnLst/>
            <a:rect l="l" t="t" r="r" b="b"/>
            <a:pathLst>
              <a:path w="18506563" h="10423968">
                <a:moveTo>
                  <a:pt x="0" y="0"/>
                </a:moveTo>
                <a:lnTo>
                  <a:pt x="18506563" y="0"/>
                </a:lnTo>
                <a:lnTo>
                  <a:pt x="18506563" y="10423968"/>
                </a:lnTo>
                <a:lnTo>
                  <a:pt x="0" y="10423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42" b="-914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87692" y="1945795"/>
            <a:ext cx="20250646" cy="8842443"/>
          </a:xfrm>
          <a:custGeom>
            <a:avLst/>
            <a:gdLst/>
            <a:ahLst/>
            <a:cxnLst/>
            <a:rect l="l" t="t" r="r" b="b"/>
            <a:pathLst>
              <a:path w="20250646" h="8842443">
                <a:moveTo>
                  <a:pt x="0" y="0"/>
                </a:moveTo>
                <a:lnTo>
                  <a:pt x="20250646" y="0"/>
                </a:lnTo>
                <a:lnTo>
                  <a:pt x="20250646" y="8842444"/>
                </a:lnTo>
                <a:lnTo>
                  <a:pt x="0" y="88424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672" t="-15982" r="-12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256528" y="226060"/>
            <a:ext cx="11645841" cy="1510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Projekt został uhonorowany Krajową Odznaką Jakości eTwinning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9089" y="323378"/>
            <a:ext cx="3832218" cy="9772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36968"/>
            <a:ext cx="18506563" cy="10423968"/>
          </a:xfrm>
          <a:custGeom>
            <a:avLst/>
            <a:gdLst/>
            <a:ahLst/>
            <a:cxnLst/>
            <a:rect l="l" t="t" r="r" b="b"/>
            <a:pathLst>
              <a:path w="18506563" h="10423968">
                <a:moveTo>
                  <a:pt x="0" y="0"/>
                </a:moveTo>
                <a:lnTo>
                  <a:pt x="18506563" y="0"/>
                </a:lnTo>
                <a:lnTo>
                  <a:pt x="18506563" y="10423968"/>
                </a:lnTo>
                <a:lnTo>
                  <a:pt x="0" y="10423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42" b="-914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331059" y="4035363"/>
            <a:ext cx="5659622" cy="5916767"/>
          </a:xfrm>
          <a:custGeom>
            <a:avLst/>
            <a:gdLst/>
            <a:ahLst/>
            <a:cxnLst/>
            <a:rect l="l" t="t" r="r" b="b"/>
            <a:pathLst>
              <a:path w="5659622" h="5916767">
                <a:moveTo>
                  <a:pt x="0" y="0"/>
                </a:moveTo>
                <a:lnTo>
                  <a:pt x="5659623" y="0"/>
                </a:lnTo>
                <a:lnTo>
                  <a:pt x="5659623" y="5916767"/>
                </a:lnTo>
                <a:lnTo>
                  <a:pt x="0" y="59167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8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35724" y="5250303"/>
            <a:ext cx="3156613" cy="4096639"/>
          </a:xfrm>
          <a:custGeom>
            <a:avLst/>
            <a:gdLst/>
            <a:ahLst/>
            <a:cxnLst/>
            <a:rect l="l" t="t" r="r" b="b"/>
            <a:pathLst>
              <a:path w="3156613" h="4096639">
                <a:moveTo>
                  <a:pt x="0" y="0"/>
                </a:moveTo>
                <a:lnTo>
                  <a:pt x="3156614" y="0"/>
                </a:lnTo>
                <a:lnTo>
                  <a:pt x="3156614" y="4096638"/>
                </a:lnTo>
                <a:lnTo>
                  <a:pt x="0" y="40966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909" r="-4103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06004" y="4176374"/>
            <a:ext cx="7190998" cy="5775756"/>
          </a:xfrm>
          <a:custGeom>
            <a:avLst/>
            <a:gdLst/>
            <a:ahLst/>
            <a:cxnLst/>
            <a:rect l="l" t="t" r="r" b="b"/>
            <a:pathLst>
              <a:path w="7190998" h="5775756">
                <a:moveTo>
                  <a:pt x="0" y="0"/>
                </a:moveTo>
                <a:lnTo>
                  <a:pt x="7190998" y="0"/>
                </a:lnTo>
                <a:lnTo>
                  <a:pt x="7190998" y="5775756"/>
                </a:lnTo>
                <a:lnTo>
                  <a:pt x="0" y="57757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9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2036" y="-2607039"/>
            <a:ext cx="16378646" cy="5214078"/>
          </a:xfrm>
          <a:custGeom>
            <a:avLst/>
            <a:gdLst/>
            <a:ahLst/>
            <a:cxnLst/>
            <a:rect l="l" t="t" r="r" b="b"/>
            <a:pathLst>
              <a:path w="16378646" h="5214078">
                <a:moveTo>
                  <a:pt x="0" y="0"/>
                </a:moveTo>
                <a:lnTo>
                  <a:pt x="16378646" y="0"/>
                </a:lnTo>
                <a:lnTo>
                  <a:pt x="16378646" y="5214078"/>
                </a:lnTo>
                <a:lnTo>
                  <a:pt x="0" y="52140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6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215033" y="245082"/>
            <a:ext cx="15611325" cy="3315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„Polish - Italian journey through the legends tales and myths” (Polsko – włoska podróż przez legendy, baśnie i mity” </a:t>
            </a:r>
          </a:p>
          <a:p>
            <a:pPr algn="ctr">
              <a:lnSpc>
                <a:spcPts val="6579"/>
              </a:lnSpc>
            </a:pPr>
            <a:endParaRPr lang="en-US" sz="4699" b="1">
              <a:solidFill>
                <a:srgbClr val="000000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</p:txBody>
      </p:sp>
      <p:sp>
        <p:nvSpPr>
          <p:cNvPr id="8" name="Freeform 8"/>
          <p:cNvSpPr/>
          <p:nvPr/>
        </p:nvSpPr>
        <p:spPr>
          <a:xfrm rot="1581482">
            <a:off x="6597741" y="3728820"/>
            <a:ext cx="1163770" cy="1740217"/>
          </a:xfrm>
          <a:custGeom>
            <a:avLst/>
            <a:gdLst/>
            <a:ahLst/>
            <a:cxnLst/>
            <a:rect l="l" t="t" r="r" b="b"/>
            <a:pathLst>
              <a:path w="1163770" h="1740217">
                <a:moveTo>
                  <a:pt x="0" y="0"/>
                </a:moveTo>
                <a:lnTo>
                  <a:pt x="1163770" y="0"/>
                </a:lnTo>
                <a:lnTo>
                  <a:pt x="1163770" y="1740217"/>
                </a:lnTo>
                <a:lnTo>
                  <a:pt x="0" y="17402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68535">
            <a:off x="16912962" y="3522875"/>
            <a:ext cx="692675" cy="1551882"/>
          </a:xfrm>
          <a:custGeom>
            <a:avLst/>
            <a:gdLst/>
            <a:ahLst/>
            <a:cxnLst/>
            <a:rect l="l" t="t" r="r" b="b"/>
            <a:pathLst>
              <a:path w="692675" h="1551882">
                <a:moveTo>
                  <a:pt x="0" y="0"/>
                </a:moveTo>
                <a:lnTo>
                  <a:pt x="692676" y="0"/>
                </a:lnTo>
                <a:lnTo>
                  <a:pt x="692676" y="1551882"/>
                </a:lnTo>
                <a:lnTo>
                  <a:pt x="0" y="1551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06004" y="2286361"/>
            <a:ext cx="3832218" cy="97721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9281" y="-68484"/>
            <a:ext cx="18506563" cy="10423968"/>
          </a:xfrm>
          <a:custGeom>
            <a:avLst/>
            <a:gdLst/>
            <a:ahLst/>
            <a:cxnLst/>
            <a:rect l="l" t="t" r="r" b="b"/>
            <a:pathLst>
              <a:path w="18506563" h="10423968">
                <a:moveTo>
                  <a:pt x="0" y="0"/>
                </a:moveTo>
                <a:lnTo>
                  <a:pt x="18506562" y="0"/>
                </a:lnTo>
                <a:lnTo>
                  <a:pt x="18506562" y="10423968"/>
                </a:lnTo>
                <a:lnTo>
                  <a:pt x="0" y="10423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42" b="-914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49547" y="7109689"/>
            <a:ext cx="4968600" cy="3524636"/>
          </a:xfrm>
          <a:custGeom>
            <a:avLst/>
            <a:gdLst/>
            <a:ahLst/>
            <a:cxnLst/>
            <a:rect l="l" t="t" r="r" b="b"/>
            <a:pathLst>
              <a:path w="4968600" h="3524636">
                <a:moveTo>
                  <a:pt x="0" y="0"/>
                </a:moveTo>
                <a:lnTo>
                  <a:pt x="4968600" y="0"/>
                </a:lnTo>
                <a:lnTo>
                  <a:pt x="4968600" y="3524636"/>
                </a:lnTo>
                <a:lnTo>
                  <a:pt x="0" y="35246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69031" y="1420982"/>
            <a:ext cx="10449757" cy="7837318"/>
          </a:xfrm>
          <a:custGeom>
            <a:avLst/>
            <a:gdLst/>
            <a:ahLst/>
            <a:cxnLst/>
            <a:rect l="l" t="t" r="r" b="b"/>
            <a:pathLst>
              <a:path w="10449757" h="7837318">
                <a:moveTo>
                  <a:pt x="0" y="0"/>
                </a:moveTo>
                <a:lnTo>
                  <a:pt x="10449757" y="0"/>
                </a:lnTo>
                <a:lnTo>
                  <a:pt x="10449757" y="7837318"/>
                </a:lnTo>
                <a:lnTo>
                  <a:pt x="0" y="7837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04529">
            <a:off x="34017" y="644422"/>
            <a:ext cx="7457482" cy="2880453"/>
          </a:xfrm>
          <a:custGeom>
            <a:avLst/>
            <a:gdLst/>
            <a:ahLst/>
            <a:cxnLst/>
            <a:rect l="l" t="t" r="r" b="b"/>
            <a:pathLst>
              <a:path w="7457482" h="2880453">
                <a:moveTo>
                  <a:pt x="0" y="0"/>
                </a:moveTo>
                <a:lnTo>
                  <a:pt x="7457483" y="0"/>
                </a:lnTo>
                <a:lnTo>
                  <a:pt x="7457483" y="2880452"/>
                </a:lnTo>
                <a:lnTo>
                  <a:pt x="0" y="28804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95469">
            <a:off x="173577" y="4264453"/>
            <a:ext cx="7386628" cy="2853085"/>
          </a:xfrm>
          <a:custGeom>
            <a:avLst/>
            <a:gdLst/>
            <a:ahLst/>
            <a:cxnLst/>
            <a:rect l="l" t="t" r="r" b="b"/>
            <a:pathLst>
              <a:path w="7386628" h="2853085">
                <a:moveTo>
                  <a:pt x="0" y="0"/>
                </a:moveTo>
                <a:lnTo>
                  <a:pt x="7386629" y="0"/>
                </a:lnTo>
                <a:lnTo>
                  <a:pt x="7386629" y="2853085"/>
                </a:lnTo>
                <a:lnTo>
                  <a:pt x="0" y="28530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81482">
            <a:off x="12806627" y="437868"/>
            <a:ext cx="1163770" cy="1740217"/>
          </a:xfrm>
          <a:custGeom>
            <a:avLst/>
            <a:gdLst/>
            <a:ahLst/>
            <a:cxnLst/>
            <a:rect l="l" t="t" r="r" b="b"/>
            <a:pathLst>
              <a:path w="1163770" h="1740217">
                <a:moveTo>
                  <a:pt x="0" y="0"/>
                </a:moveTo>
                <a:lnTo>
                  <a:pt x="1163770" y="0"/>
                </a:lnTo>
                <a:lnTo>
                  <a:pt x="1163770" y="1740217"/>
                </a:lnTo>
                <a:lnTo>
                  <a:pt x="0" y="17402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275413">
            <a:off x="437315" y="4147463"/>
            <a:ext cx="6865261" cy="2472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5"/>
              </a:lnSpc>
            </a:pPr>
            <a:endParaRPr/>
          </a:p>
          <a:p>
            <a:pPr algn="ctr">
              <a:lnSpc>
                <a:spcPts val="4925"/>
              </a:lnSpc>
            </a:pPr>
            <a:r>
              <a:rPr lang="en-US" sz="3518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w Warszawie na szlaku legend polskich </a:t>
            </a:r>
          </a:p>
          <a:p>
            <a:pPr algn="ctr">
              <a:lnSpc>
                <a:spcPts val="4925"/>
              </a:lnSpc>
            </a:pPr>
            <a:r>
              <a:rPr lang="en-US" sz="3518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(W tle warszawska syrenka)</a:t>
            </a:r>
            <a:r>
              <a:rPr lang="en-US" sz="3518" b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 rot="-435548">
            <a:off x="-653927" y="1261984"/>
            <a:ext cx="8653180" cy="1934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7"/>
              </a:lnSpc>
              <a:spcBef>
                <a:spcPct val="0"/>
              </a:spcBef>
            </a:pPr>
            <a:r>
              <a:rPr lang="en-US" sz="3698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Uczniowie z Różycy podczas spotkania z przyjaciółmi </a:t>
            </a:r>
          </a:p>
          <a:p>
            <a:pPr algn="ctr">
              <a:lnSpc>
                <a:spcPts val="5177"/>
              </a:lnSpc>
              <a:spcBef>
                <a:spcPct val="0"/>
              </a:spcBef>
            </a:pPr>
            <a:r>
              <a:rPr lang="en-US" sz="3698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z Włoch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552182" y="3464066"/>
            <a:ext cx="3832218" cy="9772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506563" cy="10423968"/>
          </a:xfrm>
          <a:custGeom>
            <a:avLst/>
            <a:gdLst/>
            <a:ahLst/>
            <a:cxnLst/>
            <a:rect l="l" t="t" r="r" b="b"/>
            <a:pathLst>
              <a:path w="18506563" h="10423968">
                <a:moveTo>
                  <a:pt x="0" y="0"/>
                </a:moveTo>
                <a:lnTo>
                  <a:pt x="18506563" y="0"/>
                </a:lnTo>
                <a:lnTo>
                  <a:pt x="18506563" y="10423968"/>
                </a:lnTo>
                <a:lnTo>
                  <a:pt x="0" y="10423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42" b="-914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8965" y="4786105"/>
            <a:ext cx="7063568" cy="5297676"/>
          </a:xfrm>
          <a:custGeom>
            <a:avLst/>
            <a:gdLst/>
            <a:ahLst/>
            <a:cxnLst/>
            <a:rect l="l" t="t" r="r" b="b"/>
            <a:pathLst>
              <a:path w="7063568" h="5297676">
                <a:moveTo>
                  <a:pt x="0" y="0"/>
                </a:moveTo>
                <a:lnTo>
                  <a:pt x="7063568" y="0"/>
                </a:lnTo>
                <a:lnTo>
                  <a:pt x="7063568" y="5297676"/>
                </a:lnTo>
                <a:lnTo>
                  <a:pt x="0" y="52976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253281" y="577004"/>
            <a:ext cx="8646668" cy="9506778"/>
          </a:xfrm>
          <a:custGeom>
            <a:avLst/>
            <a:gdLst/>
            <a:ahLst/>
            <a:cxnLst/>
            <a:rect l="l" t="t" r="r" b="b"/>
            <a:pathLst>
              <a:path w="8646668" h="9506778">
                <a:moveTo>
                  <a:pt x="0" y="0"/>
                </a:moveTo>
                <a:lnTo>
                  <a:pt x="8646668" y="0"/>
                </a:lnTo>
                <a:lnTo>
                  <a:pt x="8646668" y="9506777"/>
                </a:lnTo>
                <a:lnTo>
                  <a:pt x="0" y="95067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933" t="-7092" b="-2016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940703" y="195139"/>
            <a:ext cx="6312578" cy="4590966"/>
          </a:xfrm>
          <a:custGeom>
            <a:avLst/>
            <a:gdLst/>
            <a:ahLst/>
            <a:cxnLst/>
            <a:rect l="l" t="t" r="r" b="b"/>
            <a:pathLst>
              <a:path w="6312578" h="4590966">
                <a:moveTo>
                  <a:pt x="0" y="0"/>
                </a:moveTo>
                <a:lnTo>
                  <a:pt x="6312578" y="0"/>
                </a:lnTo>
                <a:lnTo>
                  <a:pt x="6312578" y="4590966"/>
                </a:lnTo>
                <a:lnTo>
                  <a:pt x="0" y="4590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889483" y="155263"/>
            <a:ext cx="5992322" cy="4630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1"/>
              </a:lnSpc>
            </a:pPr>
            <a:r>
              <a:rPr lang="en-US" sz="3308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Uczniowie z Różycy podczas spotkania</a:t>
            </a:r>
          </a:p>
          <a:p>
            <a:pPr algn="ctr">
              <a:lnSpc>
                <a:spcPts val="4631"/>
              </a:lnSpc>
            </a:pPr>
            <a:r>
              <a:rPr lang="en-US" sz="3308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 z przyjaciółmi </a:t>
            </a:r>
          </a:p>
          <a:p>
            <a:pPr algn="ctr">
              <a:lnSpc>
                <a:spcPts val="4631"/>
              </a:lnSpc>
            </a:pPr>
            <a:r>
              <a:rPr lang="en-US" sz="3308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z Włoch w Warszawie na szlaku legend polskich </a:t>
            </a:r>
          </a:p>
          <a:p>
            <a:pPr algn="ctr">
              <a:lnSpc>
                <a:spcPts val="4631"/>
              </a:lnSpc>
            </a:pPr>
            <a:r>
              <a:rPr lang="en-US" sz="3308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(W tle warszawska syrenka i obok Złota Kaczka) </a:t>
            </a:r>
          </a:p>
          <a:p>
            <a:pPr algn="ctr">
              <a:lnSpc>
                <a:spcPts val="4631"/>
              </a:lnSpc>
            </a:pPr>
            <a:endParaRPr lang="en-US" sz="3308" b="1">
              <a:solidFill>
                <a:srgbClr val="000000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</p:txBody>
      </p:sp>
      <p:sp>
        <p:nvSpPr>
          <p:cNvPr id="7" name="Freeform 7"/>
          <p:cNvSpPr/>
          <p:nvPr/>
        </p:nvSpPr>
        <p:spPr>
          <a:xfrm rot="-1068535">
            <a:off x="12683042" y="67252"/>
            <a:ext cx="677643" cy="1518203"/>
          </a:xfrm>
          <a:custGeom>
            <a:avLst/>
            <a:gdLst/>
            <a:ahLst/>
            <a:cxnLst/>
            <a:rect l="l" t="t" r="r" b="b"/>
            <a:pathLst>
              <a:path w="677643" h="1518203">
                <a:moveTo>
                  <a:pt x="0" y="0"/>
                </a:moveTo>
                <a:lnTo>
                  <a:pt x="677643" y="0"/>
                </a:lnTo>
                <a:lnTo>
                  <a:pt x="677643" y="1518202"/>
                </a:lnTo>
                <a:lnTo>
                  <a:pt x="0" y="1518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03260" y="2160879"/>
            <a:ext cx="2586223" cy="65948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9281" y="-68484"/>
            <a:ext cx="18506563" cy="10423968"/>
          </a:xfrm>
          <a:custGeom>
            <a:avLst/>
            <a:gdLst/>
            <a:ahLst/>
            <a:cxnLst/>
            <a:rect l="l" t="t" r="r" b="b"/>
            <a:pathLst>
              <a:path w="18506563" h="10423968">
                <a:moveTo>
                  <a:pt x="0" y="0"/>
                </a:moveTo>
                <a:lnTo>
                  <a:pt x="18506562" y="0"/>
                </a:lnTo>
                <a:lnTo>
                  <a:pt x="18506562" y="10423968"/>
                </a:lnTo>
                <a:lnTo>
                  <a:pt x="0" y="10423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42" b="-914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15492"/>
            <a:ext cx="12231818" cy="8856017"/>
          </a:xfrm>
          <a:custGeom>
            <a:avLst/>
            <a:gdLst/>
            <a:ahLst/>
            <a:cxnLst/>
            <a:rect l="l" t="t" r="r" b="b"/>
            <a:pathLst>
              <a:path w="12231818" h="8856017">
                <a:moveTo>
                  <a:pt x="0" y="0"/>
                </a:moveTo>
                <a:lnTo>
                  <a:pt x="12231818" y="0"/>
                </a:lnTo>
                <a:lnTo>
                  <a:pt x="12231818" y="8856016"/>
                </a:lnTo>
                <a:lnTo>
                  <a:pt x="0" y="88560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40" r="-1156" b="-9104"/>
            </a:stretch>
          </a:blipFill>
        </p:spPr>
      </p:sp>
      <p:sp>
        <p:nvSpPr>
          <p:cNvPr id="4" name="Freeform 4"/>
          <p:cNvSpPr/>
          <p:nvPr/>
        </p:nvSpPr>
        <p:spPr>
          <a:xfrm rot="-7742597">
            <a:off x="8575494" y="749824"/>
            <a:ext cx="11586926" cy="8229600"/>
          </a:xfrm>
          <a:custGeom>
            <a:avLst/>
            <a:gdLst/>
            <a:ahLst/>
            <a:cxnLst/>
            <a:rect l="l" t="t" r="r" b="b"/>
            <a:pathLst>
              <a:path w="11586926" h="8229600">
                <a:moveTo>
                  <a:pt x="0" y="0"/>
                </a:moveTo>
                <a:lnTo>
                  <a:pt x="11586926" y="0"/>
                </a:lnTo>
                <a:lnTo>
                  <a:pt x="115869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091" b="-14091"/>
            </a:stretch>
          </a:blipFill>
        </p:spPr>
      </p:sp>
      <p:sp>
        <p:nvSpPr>
          <p:cNvPr id="5" name="Freeform 5"/>
          <p:cNvSpPr/>
          <p:nvPr/>
        </p:nvSpPr>
        <p:spPr>
          <a:xfrm rot="-8224608">
            <a:off x="11233409" y="-399340"/>
            <a:ext cx="11862311" cy="10799646"/>
          </a:xfrm>
          <a:custGeom>
            <a:avLst/>
            <a:gdLst/>
            <a:ahLst/>
            <a:cxnLst/>
            <a:rect l="l" t="t" r="r" b="b"/>
            <a:pathLst>
              <a:path w="11862311" h="10799646">
                <a:moveTo>
                  <a:pt x="0" y="0"/>
                </a:moveTo>
                <a:lnTo>
                  <a:pt x="11862311" y="0"/>
                </a:lnTo>
                <a:lnTo>
                  <a:pt x="11862311" y="10799646"/>
                </a:lnTo>
                <a:lnTo>
                  <a:pt x="0" y="107996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567560" y="127963"/>
            <a:ext cx="4618444" cy="617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6"/>
              </a:lnSpc>
            </a:pPr>
            <a:r>
              <a:rPr lang="en-US" sz="4354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Projekt został uhonorowany zarówno Krajową,</a:t>
            </a:r>
          </a:p>
          <a:p>
            <a:pPr algn="ctr">
              <a:lnSpc>
                <a:spcPts val="6096"/>
              </a:lnSpc>
            </a:pPr>
            <a:r>
              <a:rPr lang="en-US" sz="4354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 jak </a:t>
            </a:r>
          </a:p>
          <a:p>
            <a:pPr algn="ctr">
              <a:lnSpc>
                <a:spcPts val="6096"/>
              </a:lnSpc>
            </a:pPr>
            <a:r>
              <a:rPr lang="en-US" sz="4354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i Europejską Odznaką Jakości eTwinning</a:t>
            </a:r>
          </a:p>
        </p:txBody>
      </p:sp>
      <p:sp>
        <p:nvSpPr>
          <p:cNvPr id="7" name="Freeform 7"/>
          <p:cNvSpPr/>
          <p:nvPr/>
        </p:nvSpPr>
        <p:spPr>
          <a:xfrm>
            <a:off x="12512594" y="5682814"/>
            <a:ext cx="6827097" cy="4843021"/>
          </a:xfrm>
          <a:custGeom>
            <a:avLst/>
            <a:gdLst/>
            <a:ahLst/>
            <a:cxnLst/>
            <a:rect l="l" t="t" r="r" b="b"/>
            <a:pathLst>
              <a:path w="6827097" h="4843021">
                <a:moveTo>
                  <a:pt x="0" y="0"/>
                </a:moveTo>
                <a:lnTo>
                  <a:pt x="6827096" y="0"/>
                </a:lnTo>
                <a:lnTo>
                  <a:pt x="6827096" y="4843020"/>
                </a:lnTo>
                <a:lnTo>
                  <a:pt x="0" y="48430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429294" y="3569718"/>
            <a:ext cx="2276533" cy="58051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9281" y="-136968"/>
            <a:ext cx="18506563" cy="10423968"/>
          </a:xfrm>
          <a:custGeom>
            <a:avLst/>
            <a:gdLst/>
            <a:ahLst/>
            <a:cxnLst/>
            <a:rect l="l" t="t" r="r" b="b"/>
            <a:pathLst>
              <a:path w="18506563" h="10423968">
                <a:moveTo>
                  <a:pt x="0" y="0"/>
                </a:moveTo>
                <a:lnTo>
                  <a:pt x="18506562" y="0"/>
                </a:lnTo>
                <a:lnTo>
                  <a:pt x="18506562" y="10423968"/>
                </a:lnTo>
                <a:lnTo>
                  <a:pt x="0" y="10423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42" b="-9142"/>
            </a:stretch>
          </a:blipFill>
        </p:spPr>
      </p:sp>
      <p:sp>
        <p:nvSpPr>
          <p:cNvPr id="3" name="Freeform 3"/>
          <p:cNvSpPr/>
          <p:nvPr/>
        </p:nvSpPr>
        <p:spPr>
          <a:xfrm rot="-6743414">
            <a:off x="-1193174" y="-616691"/>
            <a:ext cx="12123533" cy="12423774"/>
          </a:xfrm>
          <a:custGeom>
            <a:avLst/>
            <a:gdLst/>
            <a:ahLst/>
            <a:cxnLst/>
            <a:rect l="l" t="t" r="r" b="b"/>
            <a:pathLst>
              <a:path w="12123533" h="12423774">
                <a:moveTo>
                  <a:pt x="0" y="0"/>
                </a:moveTo>
                <a:lnTo>
                  <a:pt x="12123533" y="0"/>
                </a:lnTo>
                <a:lnTo>
                  <a:pt x="12123533" y="12423774"/>
                </a:lnTo>
                <a:lnTo>
                  <a:pt x="0" y="124237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376204">
            <a:off x="8313640" y="1713727"/>
            <a:ext cx="9215070" cy="9443283"/>
          </a:xfrm>
          <a:custGeom>
            <a:avLst/>
            <a:gdLst/>
            <a:ahLst/>
            <a:cxnLst/>
            <a:rect l="l" t="t" r="r" b="b"/>
            <a:pathLst>
              <a:path w="9215070" h="9443283">
                <a:moveTo>
                  <a:pt x="0" y="0"/>
                </a:moveTo>
                <a:lnTo>
                  <a:pt x="9215070" y="0"/>
                </a:lnTo>
                <a:lnTo>
                  <a:pt x="9215070" y="9443283"/>
                </a:lnTo>
                <a:lnTo>
                  <a:pt x="0" y="94432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1723801"/>
            <a:ext cx="16699971" cy="8267156"/>
          </a:xfrm>
          <a:custGeom>
            <a:avLst/>
            <a:gdLst/>
            <a:ahLst/>
            <a:cxnLst/>
            <a:rect l="l" t="t" r="r" b="b"/>
            <a:pathLst>
              <a:path w="16699971" h="8267156">
                <a:moveTo>
                  <a:pt x="0" y="0"/>
                </a:moveTo>
                <a:lnTo>
                  <a:pt x="16699971" y="0"/>
                </a:lnTo>
                <a:lnTo>
                  <a:pt x="16699971" y="8267156"/>
                </a:lnTo>
                <a:lnTo>
                  <a:pt x="0" y="82671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26" r="-877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510112" y="5857379"/>
            <a:ext cx="4549537" cy="4395760"/>
          </a:xfrm>
          <a:custGeom>
            <a:avLst/>
            <a:gdLst/>
            <a:ahLst/>
            <a:cxnLst/>
            <a:rect l="l" t="t" r="r" b="b"/>
            <a:pathLst>
              <a:path w="4549537" h="4395760">
                <a:moveTo>
                  <a:pt x="0" y="0"/>
                </a:moveTo>
                <a:lnTo>
                  <a:pt x="4549537" y="0"/>
                </a:lnTo>
                <a:lnTo>
                  <a:pt x="4549537" y="4395760"/>
                </a:lnTo>
                <a:lnTo>
                  <a:pt x="0" y="43957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101" r="-18101"/>
            </a:stretch>
          </a:blipFill>
        </p:spPr>
      </p:sp>
      <p:sp>
        <p:nvSpPr>
          <p:cNvPr id="7" name="Freeform 7"/>
          <p:cNvSpPr/>
          <p:nvPr/>
        </p:nvSpPr>
        <p:spPr>
          <a:xfrm rot="1265936">
            <a:off x="12244120" y="1128907"/>
            <a:ext cx="5313250" cy="3545387"/>
          </a:xfrm>
          <a:custGeom>
            <a:avLst/>
            <a:gdLst/>
            <a:ahLst/>
            <a:cxnLst/>
            <a:rect l="l" t="t" r="r" b="b"/>
            <a:pathLst>
              <a:path w="5313250" h="3545387">
                <a:moveTo>
                  <a:pt x="0" y="0"/>
                </a:moveTo>
                <a:lnTo>
                  <a:pt x="5313250" y="0"/>
                </a:lnTo>
                <a:lnTo>
                  <a:pt x="5313250" y="3545387"/>
                </a:lnTo>
                <a:lnTo>
                  <a:pt x="0" y="35453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8484"/>
            <a:ext cx="18506563" cy="10423968"/>
          </a:xfrm>
          <a:custGeom>
            <a:avLst/>
            <a:gdLst/>
            <a:ahLst/>
            <a:cxnLst/>
            <a:rect l="l" t="t" r="r" b="b"/>
            <a:pathLst>
              <a:path w="18506563" h="10423968">
                <a:moveTo>
                  <a:pt x="0" y="0"/>
                </a:moveTo>
                <a:lnTo>
                  <a:pt x="18506563" y="0"/>
                </a:lnTo>
                <a:lnTo>
                  <a:pt x="18506563" y="10423968"/>
                </a:lnTo>
                <a:lnTo>
                  <a:pt x="0" y="10423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42" b="-9142"/>
            </a:stretch>
          </a:blipFill>
        </p:spPr>
      </p:sp>
      <p:sp>
        <p:nvSpPr>
          <p:cNvPr id="3" name="Freeform 3"/>
          <p:cNvSpPr/>
          <p:nvPr/>
        </p:nvSpPr>
        <p:spPr>
          <a:xfrm rot="6940133">
            <a:off x="-433936" y="7454115"/>
            <a:ext cx="1977086" cy="3608370"/>
          </a:xfrm>
          <a:custGeom>
            <a:avLst/>
            <a:gdLst/>
            <a:ahLst/>
            <a:cxnLst/>
            <a:rect l="l" t="t" r="r" b="b"/>
            <a:pathLst>
              <a:path w="1977086" h="3608370">
                <a:moveTo>
                  <a:pt x="0" y="0"/>
                </a:moveTo>
                <a:lnTo>
                  <a:pt x="1977086" y="0"/>
                </a:lnTo>
                <a:lnTo>
                  <a:pt x="1977086" y="3608370"/>
                </a:lnTo>
                <a:lnTo>
                  <a:pt x="0" y="3608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146029">
            <a:off x="-2664842" y="2610589"/>
            <a:ext cx="13708378" cy="6328701"/>
          </a:xfrm>
          <a:custGeom>
            <a:avLst/>
            <a:gdLst/>
            <a:ahLst/>
            <a:cxnLst/>
            <a:rect l="l" t="t" r="r" b="b"/>
            <a:pathLst>
              <a:path w="13708378" h="6328701">
                <a:moveTo>
                  <a:pt x="0" y="0"/>
                </a:moveTo>
                <a:lnTo>
                  <a:pt x="13708378" y="0"/>
                </a:lnTo>
                <a:lnTo>
                  <a:pt x="13708378" y="6328701"/>
                </a:lnTo>
                <a:lnTo>
                  <a:pt x="0" y="63287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558801" y="5774939"/>
            <a:ext cx="2739134" cy="2901113"/>
          </a:xfrm>
          <a:custGeom>
            <a:avLst/>
            <a:gdLst/>
            <a:ahLst/>
            <a:cxnLst/>
            <a:rect l="l" t="t" r="r" b="b"/>
            <a:pathLst>
              <a:path w="2739134" h="2901113">
                <a:moveTo>
                  <a:pt x="0" y="0"/>
                </a:moveTo>
                <a:lnTo>
                  <a:pt x="2739134" y="0"/>
                </a:lnTo>
                <a:lnTo>
                  <a:pt x="2739134" y="2901113"/>
                </a:lnTo>
                <a:lnTo>
                  <a:pt x="0" y="29011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647780" y="-582330"/>
            <a:ext cx="11211003" cy="3839768"/>
          </a:xfrm>
          <a:custGeom>
            <a:avLst/>
            <a:gdLst/>
            <a:ahLst/>
            <a:cxnLst/>
            <a:rect l="l" t="t" r="r" b="b"/>
            <a:pathLst>
              <a:path w="11211003" h="3839768">
                <a:moveTo>
                  <a:pt x="0" y="0"/>
                </a:moveTo>
                <a:lnTo>
                  <a:pt x="11211003" y="0"/>
                </a:lnTo>
                <a:lnTo>
                  <a:pt x="11211003" y="3839768"/>
                </a:lnTo>
                <a:lnTo>
                  <a:pt x="0" y="38397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200617" y="8861926"/>
            <a:ext cx="4808358" cy="707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2"/>
              </a:lnSpc>
            </a:pPr>
            <a:r>
              <a:rPr lang="en-US" sz="4080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Dzień św. Patryka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13403" y="418104"/>
            <a:ext cx="10261193" cy="312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8"/>
              </a:lnSpc>
            </a:pPr>
            <a:r>
              <a:rPr lang="en-US" sz="5920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Działania proeuropejskie </a:t>
            </a:r>
          </a:p>
          <a:p>
            <a:pPr algn="ctr">
              <a:lnSpc>
                <a:spcPts val="8288"/>
              </a:lnSpc>
            </a:pPr>
            <a:r>
              <a:rPr lang="en-US" sz="5920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w szkole w Różycy</a:t>
            </a:r>
          </a:p>
          <a:p>
            <a:pPr algn="ctr">
              <a:lnSpc>
                <a:spcPts val="8288"/>
              </a:lnSpc>
            </a:pPr>
            <a:endParaRPr lang="en-US" sz="5920" b="1">
              <a:solidFill>
                <a:srgbClr val="000000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</p:txBody>
      </p:sp>
      <p:sp>
        <p:nvSpPr>
          <p:cNvPr id="9" name="Freeform 9"/>
          <p:cNvSpPr/>
          <p:nvPr/>
        </p:nvSpPr>
        <p:spPr>
          <a:xfrm rot="-748844">
            <a:off x="14719519" y="-2036"/>
            <a:ext cx="3559894" cy="7710963"/>
          </a:xfrm>
          <a:custGeom>
            <a:avLst/>
            <a:gdLst/>
            <a:ahLst/>
            <a:cxnLst/>
            <a:rect l="l" t="t" r="r" b="b"/>
            <a:pathLst>
              <a:path w="3559894" h="7710963">
                <a:moveTo>
                  <a:pt x="0" y="0"/>
                </a:moveTo>
                <a:lnTo>
                  <a:pt x="3559894" y="0"/>
                </a:lnTo>
                <a:lnTo>
                  <a:pt x="3559894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54607" y="337561"/>
            <a:ext cx="2710351" cy="69113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049662" y="9026154"/>
            <a:ext cx="1820755" cy="46429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506563" cy="10423968"/>
          </a:xfrm>
          <a:custGeom>
            <a:avLst/>
            <a:gdLst/>
            <a:ahLst/>
            <a:cxnLst/>
            <a:rect l="l" t="t" r="r" b="b"/>
            <a:pathLst>
              <a:path w="18506563" h="10423968">
                <a:moveTo>
                  <a:pt x="0" y="0"/>
                </a:moveTo>
                <a:lnTo>
                  <a:pt x="18506563" y="0"/>
                </a:lnTo>
                <a:lnTo>
                  <a:pt x="18506563" y="10423968"/>
                </a:lnTo>
                <a:lnTo>
                  <a:pt x="0" y="10423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42" b="-9142"/>
            </a:stretch>
          </a:blipFill>
        </p:spPr>
      </p:sp>
      <p:sp>
        <p:nvSpPr>
          <p:cNvPr id="3" name="Freeform 3"/>
          <p:cNvSpPr/>
          <p:nvPr/>
        </p:nvSpPr>
        <p:spPr>
          <a:xfrm rot="588396">
            <a:off x="11916367" y="5049154"/>
            <a:ext cx="5971337" cy="5212706"/>
          </a:xfrm>
          <a:custGeom>
            <a:avLst/>
            <a:gdLst/>
            <a:ahLst/>
            <a:cxnLst/>
            <a:rect l="l" t="t" r="r" b="b"/>
            <a:pathLst>
              <a:path w="5971337" h="5212706">
                <a:moveTo>
                  <a:pt x="0" y="0"/>
                </a:moveTo>
                <a:lnTo>
                  <a:pt x="5971337" y="0"/>
                </a:lnTo>
                <a:lnTo>
                  <a:pt x="5971337" y="5212706"/>
                </a:lnTo>
                <a:lnTo>
                  <a:pt x="0" y="52127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661" r="-27596"/>
            </a:stretch>
          </a:blipFill>
        </p:spPr>
      </p:sp>
      <p:sp>
        <p:nvSpPr>
          <p:cNvPr id="4" name="Freeform 4"/>
          <p:cNvSpPr/>
          <p:nvPr/>
        </p:nvSpPr>
        <p:spPr>
          <a:xfrm rot="2223813">
            <a:off x="13170916" y="638108"/>
            <a:ext cx="3828755" cy="5105006"/>
          </a:xfrm>
          <a:custGeom>
            <a:avLst/>
            <a:gdLst/>
            <a:ahLst/>
            <a:cxnLst/>
            <a:rect l="l" t="t" r="r" b="b"/>
            <a:pathLst>
              <a:path w="3828755" h="5105006">
                <a:moveTo>
                  <a:pt x="0" y="0"/>
                </a:moveTo>
                <a:lnTo>
                  <a:pt x="3828755" y="0"/>
                </a:lnTo>
                <a:lnTo>
                  <a:pt x="3828755" y="5105006"/>
                </a:lnTo>
                <a:lnTo>
                  <a:pt x="0" y="5105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402697">
            <a:off x="9481184" y="1105629"/>
            <a:ext cx="2599159" cy="5638115"/>
          </a:xfrm>
          <a:custGeom>
            <a:avLst/>
            <a:gdLst/>
            <a:ahLst/>
            <a:cxnLst/>
            <a:rect l="l" t="t" r="r" b="b"/>
            <a:pathLst>
              <a:path w="2599159" h="5638115">
                <a:moveTo>
                  <a:pt x="0" y="0"/>
                </a:moveTo>
                <a:lnTo>
                  <a:pt x="2599160" y="0"/>
                </a:lnTo>
                <a:lnTo>
                  <a:pt x="2599160" y="5638115"/>
                </a:lnTo>
                <a:lnTo>
                  <a:pt x="0" y="56381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845" t="-577" r="-11908" b="-577"/>
            </a:stretch>
          </a:blipFill>
        </p:spPr>
      </p:sp>
      <p:sp>
        <p:nvSpPr>
          <p:cNvPr id="6" name="Freeform 6"/>
          <p:cNvSpPr/>
          <p:nvPr/>
        </p:nvSpPr>
        <p:spPr>
          <a:xfrm rot="-300556">
            <a:off x="-1960946" y="2131180"/>
            <a:ext cx="11301259" cy="5212706"/>
          </a:xfrm>
          <a:custGeom>
            <a:avLst/>
            <a:gdLst/>
            <a:ahLst/>
            <a:cxnLst/>
            <a:rect l="l" t="t" r="r" b="b"/>
            <a:pathLst>
              <a:path w="11301259" h="5212706">
                <a:moveTo>
                  <a:pt x="0" y="0"/>
                </a:moveTo>
                <a:lnTo>
                  <a:pt x="11301259" y="0"/>
                </a:lnTo>
                <a:lnTo>
                  <a:pt x="11301259" y="5212705"/>
                </a:lnTo>
                <a:lnTo>
                  <a:pt x="0" y="52127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51808">
            <a:off x="561429" y="7359550"/>
            <a:ext cx="3930964" cy="2621462"/>
          </a:xfrm>
          <a:custGeom>
            <a:avLst/>
            <a:gdLst/>
            <a:ahLst/>
            <a:cxnLst/>
            <a:rect l="l" t="t" r="r" b="b"/>
            <a:pathLst>
              <a:path w="3930964" h="2621462">
                <a:moveTo>
                  <a:pt x="0" y="0"/>
                </a:moveTo>
                <a:lnTo>
                  <a:pt x="3930964" y="0"/>
                </a:lnTo>
                <a:lnTo>
                  <a:pt x="3930964" y="2621462"/>
                </a:lnTo>
                <a:lnTo>
                  <a:pt x="0" y="26214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-4149894" y="-2964635"/>
            <a:ext cx="8299789" cy="5114745"/>
          </a:xfrm>
          <a:custGeom>
            <a:avLst/>
            <a:gdLst/>
            <a:ahLst/>
            <a:cxnLst/>
            <a:rect l="l" t="t" r="r" b="b"/>
            <a:pathLst>
              <a:path w="8299789" h="5114745">
                <a:moveTo>
                  <a:pt x="0" y="0"/>
                </a:moveTo>
                <a:lnTo>
                  <a:pt x="8299788" y="0"/>
                </a:lnTo>
                <a:lnTo>
                  <a:pt x="8299788" y="5114745"/>
                </a:lnTo>
                <a:lnTo>
                  <a:pt x="0" y="51147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699613" y="7144148"/>
            <a:ext cx="6816458" cy="4183601"/>
          </a:xfrm>
          <a:custGeom>
            <a:avLst/>
            <a:gdLst/>
            <a:ahLst/>
            <a:cxnLst/>
            <a:rect l="l" t="t" r="r" b="b"/>
            <a:pathLst>
              <a:path w="6816458" h="4183601">
                <a:moveTo>
                  <a:pt x="0" y="0"/>
                </a:moveTo>
                <a:lnTo>
                  <a:pt x="6816458" y="0"/>
                </a:lnTo>
                <a:lnTo>
                  <a:pt x="6816458" y="4183601"/>
                </a:lnTo>
                <a:lnTo>
                  <a:pt x="0" y="41836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08541" y="137160"/>
            <a:ext cx="8517609" cy="167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Działania proeuropejskie </a:t>
            </a:r>
          </a:p>
          <a:p>
            <a:pPr algn="ctr">
              <a:lnSpc>
                <a:spcPts val="6719"/>
              </a:lnSpc>
            </a:pPr>
            <a:r>
              <a:rPr lang="en-US" sz="4800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w szkole w Różycy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994482" y="8006005"/>
            <a:ext cx="5984378" cy="1573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73"/>
              </a:lnSpc>
            </a:pPr>
            <a:r>
              <a:rPr lang="en-US" sz="4481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Europejski Dzień Języków Obcych </a:t>
            </a:r>
          </a:p>
        </p:txBody>
      </p:sp>
      <p:sp>
        <p:nvSpPr>
          <p:cNvPr id="12" name="Freeform 12"/>
          <p:cNvSpPr/>
          <p:nvPr/>
        </p:nvSpPr>
        <p:spPr>
          <a:xfrm rot="-1068535">
            <a:off x="13308188" y="564655"/>
            <a:ext cx="677643" cy="1518203"/>
          </a:xfrm>
          <a:custGeom>
            <a:avLst/>
            <a:gdLst/>
            <a:ahLst/>
            <a:cxnLst/>
            <a:rect l="l" t="t" r="r" b="b"/>
            <a:pathLst>
              <a:path w="677643" h="1518203">
                <a:moveTo>
                  <a:pt x="0" y="0"/>
                </a:moveTo>
                <a:lnTo>
                  <a:pt x="677642" y="0"/>
                </a:lnTo>
                <a:lnTo>
                  <a:pt x="677642" y="1518203"/>
                </a:lnTo>
                <a:lnTo>
                  <a:pt x="0" y="15182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581482">
            <a:off x="8671396" y="777630"/>
            <a:ext cx="1163770" cy="1740217"/>
          </a:xfrm>
          <a:custGeom>
            <a:avLst/>
            <a:gdLst/>
            <a:ahLst/>
            <a:cxnLst/>
            <a:rect l="l" t="t" r="r" b="b"/>
            <a:pathLst>
              <a:path w="1163770" h="1740217">
                <a:moveTo>
                  <a:pt x="0" y="0"/>
                </a:moveTo>
                <a:lnTo>
                  <a:pt x="1163770" y="0"/>
                </a:lnTo>
                <a:lnTo>
                  <a:pt x="1163770" y="1740217"/>
                </a:lnTo>
                <a:lnTo>
                  <a:pt x="0" y="1740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315176">
            <a:off x="16521172" y="8293243"/>
            <a:ext cx="884301" cy="1322319"/>
          </a:xfrm>
          <a:custGeom>
            <a:avLst/>
            <a:gdLst/>
            <a:ahLst/>
            <a:cxnLst/>
            <a:rect l="l" t="t" r="r" b="b"/>
            <a:pathLst>
              <a:path w="884301" h="1322319">
                <a:moveTo>
                  <a:pt x="0" y="0"/>
                </a:moveTo>
                <a:lnTo>
                  <a:pt x="884301" y="0"/>
                </a:lnTo>
                <a:lnTo>
                  <a:pt x="884301" y="1322318"/>
                </a:lnTo>
                <a:lnTo>
                  <a:pt x="0" y="13223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581482">
            <a:off x="14966341" y="158591"/>
            <a:ext cx="1163770" cy="1740217"/>
          </a:xfrm>
          <a:custGeom>
            <a:avLst/>
            <a:gdLst/>
            <a:ahLst/>
            <a:cxnLst/>
            <a:rect l="l" t="t" r="r" b="b"/>
            <a:pathLst>
              <a:path w="1163770" h="1740217">
                <a:moveTo>
                  <a:pt x="0" y="0"/>
                </a:moveTo>
                <a:lnTo>
                  <a:pt x="1163770" y="0"/>
                </a:lnTo>
                <a:lnTo>
                  <a:pt x="1163770" y="1740218"/>
                </a:lnTo>
                <a:lnTo>
                  <a:pt x="0" y="17402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9281" y="-136968"/>
            <a:ext cx="18506563" cy="10423968"/>
          </a:xfrm>
          <a:custGeom>
            <a:avLst/>
            <a:gdLst/>
            <a:ahLst/>
            <a:cxnLst/>
            <a:rect l="l" t="t" r="r" b="b"/>
            <a:pathLst>
              <a:path w="18506563" h="10423968">
                <a:moveTo>
                  <a:pt x="0" y="0"/>
                </a:moveTo>
                <a:lnTo>
                  <a:pt x="18506562" y="0"/>
                </a:lnTo>
                <a:lnTo>
                  <a:pt x="18506562" y="10423968"/>
                </a:lnTo>
                <a:lnTo>
                  <a:pt x="0" y="104239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142" b="-9142"/>
            </a:stretch>
          </a:blipFill>
        </p:spPr>
      </p:sp>
      <p:sp>
        <p:nvSpPr>
          <p:cNvPr id="4" name="Freeform 4"/>
          <p:cNvSpPr/>
          <p:nvPr/>
        </p:nvSpPr>
        <p:spPr>
          <a:xfrm rot="663460">
            <a:off x="-1772563" y="4632696"/>
            <a:ext cx="11301259" cy="5212706"/>
          </a:xfrm>
          <a:custGeom>
            <a:avLst/>
            <a:gdLst/>
            <a:ahLst/>
            <a:cxnLst/>
            <a:rect l="l" t="t" r="r" b="b"/>
            <a:pathLst>
              <a:path w="11301259" h="5212706">
                <a:moveTo>
                  <a:pt x="0" y="0"/>
                </a:moveTo>
                <a:lnTo>
                  <a:pt x="11301259" y="0"/>
                </a:lnTo>
                <a:lnTo>
                  <a:pt x="11301259" y="5212705"/>
                </a:lnTo>
                <a:lnTo>
                  <a:pt x="0" y="52127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20662">
            <a:off x="8690110" y="4274750"/>
            <a:ext cx="6226965" cy="5386325"/>
          </a:xfrm>
          <a:custGeom>
            <a:avLst/>
            <a:gdLst/>
            <a:ahLst/>
            <a:cxnLst/>
            <a:rect l="l" t="t" r="r" b="b"/>
            <a:pathLst>
              <a:path w="6226965" h="5386325">
                <a:moveTo>
                  <a:pt x="0" y="0"/>
                </a:moveTo>
                <a:lnTo>
                  <a:pt x="6226964" y="0"/>
                </a:lnTo>
                <a:lnTo>
                  <a:pt x="6226964" y="5386325"/>
                </a:lnTo>
                <a:lnTo>
                  <a:pt x="0" y="53863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09281" y="-2057487"/>
            <a:ext cx="7974695" cy="7640215"/>
          </a:xfrm>
          <a:custGeom>
            <a:avLst/>
            <a:gdLst/>
            <a:ahLst/>
            <a:cxnLst/>
            <a:rect l="l" t="t" r="r" b="b"/>
            <a:pathLst>
              <a:path w="7974695" h="7640215">
                <a:moveTo>
                  <a:pt x="0" y="0"/>
                </a:moveTo>
                <a:lnTo>
                  <a:pt x="7974695" y="0"/>
                </a:lnTo>
                <a:lnTo>
                  <a:pt x="7974695" y="7640215"/>
                </a:lnTo>
                <a:lnTo>
                  <a:pt x="0" y="76402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848"/>
            </a:stretch>
          </a:blipFill>
        </p:spPr>
      </p:sp>
      <p:sp>
        <p:nvSpPr>
          <p:cNvPr id="7" name="Freeform 7"/>
          <p:cNvSpPr/>
          <p:nvPr/>
        </p:nvSpPr>
        <p:spPr>
          <a:xfrm rot="1581482">
            <a:off x="8303894" y="4273391"/>
            <a:ext cx="1163770" cy="1740217"/>
          </a:xfrm>
          <a:custGeom>
            <a:avLst/>
            <a:gdLst/>
            <a:ahLst/>
            <a:cxnLst/>
            <a:rect l="l" t="t" r="r" b="b"/>
            <a:pathLst>
              <a:path w="1163770" h="1740217">
                <a:moveTo>
                  <a:pt x="0" y="0"/>
                </a:moveTo>
                <a:lnTo>
                  <a:pt x="1163771" y="0"/>
                </a:lnTo>
                <a:lnTo>
                  <a:pt x="1163771" y="1740218"/>
                </a:lnTo>
                <a:lnTo>
                  <a:pt x="0" y="17402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83006">
            <a:off x="10452974" y="824210"/>
            <a:ext cx="8857588" cy="4085562"/>
          </a:xfrm>
          <a:custGeom>
            <a:avLst/>
            <a:gdLst/>
            <a:ahLst/>
            <a:cxnLst/>
            <a:rect l="l" t="t" r="r" b="b"/>
            <a:pathLst>
              <a:path w="8857588" h="4085562">
                <a:moveTo>
                  <a:pt x="0" y="0"/>
                </a:moveTo>
                <a:lnTo>
                  <a:pt x="8857588" y="0"/>
                </a:lnTo>
                <a:lnTo>
                  <a:pt x="8857588" y="4085563"/>
                </a:lnTo>
                <a:lnTo>
                  <a:pt x="0" y="40855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86488">
            <a:off x="14599323" y="-8964"/>
            <a:ext cx="800737" cy="1793985"/>
          </a:xfrm>
          <a:custGeom>
            <a:avLst/>
            <a:gdLst/>
            <a:ahLst/>
            <a:cxnLst/>
            <a:rect l="l" t="t" r="r" b="b"/>
            <a:pathLst>
              <a:path w="800737" h="1793985">
                <a:moveTo>
                  <a:pt x="0" y="0"/>
                </a:moveTo>
                <a:lnTo>
                  <a:pt x="800736" y="0"/>
                </a:lnTo>
                <a:lnTo>
                  <a:pt x="800736" y="1793984"/>
                </a:lnTo>
                <a:lnTo>
                  <a:pt x="0" y="17939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97289" y="7909790"/>
            <a:ext cx="3099993" cy="2606525"/>
          </a:xfrm>
          <a:custGeom>
            <a:avLst/>
            <a:gdLst/>
            <a:ahLst/>
            <a:cxnLst/>
            <a:rect l="l" t="t" r="r" b="b"/>
            <a:pathLst>
              <a:path w="3099993" h="2606525">
                <a:moveTo>
                  <a:pt x="0" y="0"/>
                </a:moveTo>
                <a:lnTo>
                  <a:pt x="3099992" y="0"/>
                </a:lnTo>
                <a:lnTo>
                  <a:pt x="3099992" y="2606525"/>
                </a:lnTo>
                <a:lnTo>
                  <a:pt x="0" y="26065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161695" y="231796"/>
            <a:ext cx="5817809" cy="4021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3"/>
              </a:lnSpc>
            </a:pPr>
            <a:r>
              <a:rPr lang="en-US" sz="4559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Warsztaty językowe </a:t>
            </a:r>
          </a:p>
          <a:p>
            <a:pPr algn="ctr">
              <a:lnSpc>
                <a:spcPts val="6383"/>
              </a:lnSpc>
            </a:pPr>
            <a:r>
              <a:rPr lang="en-US" sz="4559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z obcokrajowcami </a:t>
            </a:r>
          </a:p>
          <a:p>
            <a:pPr algn="ctr">
              <a:lnSpc>
                <a:spcPts val="6383"/>
              </a:lnSpc>
            </a:pPr>
            <a:r>
              <a:rPr lang="en-US" sz="4559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z Wolontariatu Europejskiego (EVS)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9281" y="-68484"/>
            <a:ext cx="18506563" cy="10423968"/>
          </a:xfrm>
          <a:custGeom>
            <a:avLst/>
            <a:gdLst/>
            <a:ahLst/>
            <a:cxnLst/>
            <a:rect l="l" t="t" r="r" b="b"/>
            <a:pathLst>
              <a:path w="18506563" h="10423968">
                <a:moveTo>
                  <a:pt x="0" y="0"/>
                </a:moveTo>
                <a:lnTo>
                  <a:pt x="18506562" y="0"/>
                </a:lnTo>
                <a:lnTo>
                  <a:pt x="18506562" y="10423968"/>
                </a:lnTo>
                <a:lnTo>
                  <a:pt x="0" y="10423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42" b="-9142"/>
            </a:stretch>
          </a:blipFill>
        </p:spPr>
      </p:sp>
      <p:sp>
        <p:nvSpPr>
          <p:cNvPr id="3" name="Freeform 3"/>
          <p:cNvSpPr/>
          <p:nvPr/>
        </p:nvSpPr>
        <p:spPr>
          <a:xfrm rot="-1111381">
            <a:off x="-855468" y="5033325"/>
            <a:ext cx="9086040" cy="6356958"/>
          </a:xfrm>
          <a:custGeom>
            <a:avLst/>
            <a:gdLst/>
            <a:ahLst/>
            <a:cxnLst/>
            <a:rect l="l" t="t" r="r" b="b"/>
            <a:pathLst>
              <a:path w="9086040" h="6356958">
                <a:moveTo>
                  <a:pt x="0" y="0"/>
                </a:moveTo>
                <a:lnTo>
                  <a:pt x="9086040" y="0"/>
                </a:lnTo>
                <a:lnTo>
                  <a:pt x="908604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4380"/>
            </a:stretch>
          </a:blipFill>
        </p:spPr>
      </p:sp>
      <p:sp>
        <p:nvSpPr>
          <p:cNvPr id="4" name="Freeform 4"/>
          <p:cNvSpPr/>
          <p:nvPr/>
        </p:nvSpPr>
        <p:spPr>
          <a:xfrm rot="1116769">
            <a:off x="8504160" y="1141314"/>
            <a:ext cx="11301259" cy="5226832"/>
          </a:xfrm>
          <a:custGeom>
            <a:avLst/>
            <a:gdLst/>
            <a:ahLst/>
            <a:cxnLst/>
            <a:rect l="l" t="t" r="r" b="b"/>
            <a:pathLst>
              <a:path w="11301259" h="5226832">
                <a:moveTo>
                  <a:pt x="0" y="0"/>
                </a:moveTo>
                <a:lnTo>
                  <a:pt x="11301259" y="0"/>
                </a:lnTo>
                <a:lnTo>
                  <a:pt x="11301259" y="5226832"/>
                </a:lnTo>
                <a:lnTo>
                  <a:pt x="0" y="52268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13406">
            <a:off x="7538198" y="4899786"/>
            <a:ext cx="7186459" cy="5212706"/>
          </a:xfrm>
          <a:custGeom>
            <a:avLst/>
            <a:gdLst/>
            <a:ahLst/>
            <a:cxnLst/>
            <a:rect l="l" t="t" r="r" b="b"/>
            <a:pathLst>
              <a:path w="7186459" h="5212706">
                <a:moveTo>
                  <a:pt x="0" y="0"/>
                </a:moveTo>
                <a:lnTo>
                  <a:pt x="7186459" y="0"/>
                </a:lnTo>
                <a:lnTo>
                  <a:pt x="7186459" y="5212705"/>
                </a:lnTo>
                <a:lnTo>
                  <a:pt x="0" y="52127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1602" r="-5655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1499328" y="-486965"/>
            <a:ext cx="9302374" cy="5116306"/>
          </a:xfrm>
          <a:custGeom>
            <a:avLst/>
            <a:gdLst/>
            <a:ahLst/>
            <a:cxnLst/>
            <a:rect l="l" t="t" r="r" b="b"/>
            <a:pathLst>
              <a:path w="9302374" h="5116306">
                <a:moveTo>
                  <a:pt x="0" y="0"/>
                </a:moveTo>
                <a:lnTo>
                  <a:pt x="9302374" y="0"/>
                </a:lnTo>
                <a:lnTo>
                  <a:pt x="9302374" y="5116306"/>
                </a:lnTo>
                <a:lnTo>
                  <a:pt x="0" y="51163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188007" y="7680475"/>
            <a:ext cx="3099993" cy="2606525"/>
          </a:xfrm>
          <a:custGeom>
            <a:avLst/>
            <a:gdLst/>
            <a:ahLst/>
            <a:cxnLst/>
            <a:rect l="l" t="t" r="r" b="b"/>
            <a:pathLst>
              <a:path w="3099993" h="2606525">
                <a:moveTo>
                  <a:pt x="0" y="0"/>
                </a:moveTo>
                <a:lnTo>
                  <a:pt x="3099993" y="0"/>
                </a:lnTo>
                <a:lnTo>
                  <a:pt x="3099993" y="2606525"/>
                </a:lnTo>
                <a:lnTo>
                  <a:pt x="0" y="26065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284131" y="-104775"/>
            <a:ext cx="8249709" cy="441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0"/>
              </a:lnSpc>
            </a:pPr>
            <a:r>
              <a:rPr lang="en-US" sz="4992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Warsztaty językowe </a:t>
            </a:r>
          </a:p>
          <a:p>
            <a:pPr algn="ctr">
              <a:lnSpc>
                <a:spcPts val="6990"/>
              </a:lnSpc>
            </a:pPr>
            <a:r>
              <a:rPr lang="en-US" sz="4992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z obcokrajowcami </a:t>
            </a:r>
          </a:p>
          <a:p>
            <a:pPr algn="ctr">
              <a:lnSpc>
                <a:spcPts val="6990"/>
              </a:lnSpc>
            </a:pPr>
            <a:r>
              <a:rPr lang="en-US" sz="4992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z Wolontariatu Europejskiego (EVS)</a:t>
            </a:r>
          </a:p>
          <a:p>
            <a:pPr algn="ctr">
              <a:lnSpc>
                <a:spcPts val="6990"/>
              </a:lnSpc>
            </a:pPr>
            <a:endParaRPr lang="en-US" sz="4992" b="1">
              <a:solidFill>
                <a:srgbClr val="000000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744626" y="145708"/>
            <a:ext cx="11154347" cy="6639853"/>
          </a:xfrm>
          <a:custGeom>
            <a:avLst/>
            <a:gdLst/>
            <a:ahLst/>
            <a:cxnLst/>
            <a:rect l="l" t="t" r="r" b="b"/>
            <a:pathLst>
              <a:path w="11154347" h="6639853">
                <a:moveTo>
                  <a:pt x="0" y="0"/>
                </a:moveTo>
                <a:lnTo>
                  <a:pt x="11154348" y="0"/>
                </a:lnTo>
                <a:lnTo>
                  <a:pt x="11154348" y="6639853"/>
                </a:lnTo>
                <a:lnTo>
                  <a:pt x="0" y="66398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9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5600" y="7058977"/>
            <a:ext cx="17932400" cy="308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Szkoła Podstawowa im. Juliana Tuwima w Różycy liczy 284 uczniów. </a:t>
            </a:r>
          </a:p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Położona jest w gminie Koluszki</a:t>
            </a:r>
          </a:p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 i uczęszczają do niej uczniowie ze wsi: Kaletnik, Żakowice, Przanowice</a:t>
            </a:r>
          </a:p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 i Różyca, a także dzieci z pobliskich Koluszek, których rodzice cenią sobie przyjazną i rodzinną atmosferę placówki.</a:t>
            </a:r>
          </a:p>
        </p:txBody>
      </p:sp>
      <p:sp>
        <p:nvSpPr>
          <p:cNvPr id="5" name="Freeform 5"/>
          <p:cNvSpPr/>
          <p:nvPr/>
        </p:nvSpPr>
        <p:spPr>
          <a:xfrm rot="-3651525">
            <a:off x="3315777" y="207543"/>
            <a:ext cx="1163770" cy="1740217"/>
          </a:xfrm>
          <a:custGeom>
            <a:avLst/>
            <a:gdLst/>
            <a:ahLst/>
            <a:cxnLst/>
            <a:rect l="l" t="t" r="r" b="b"/>
            <a:pathLst>
              <a:path w="1163770" h="1740217">
                <a:moveTo>
                  <a:pt x="0" y="0"/>
                </a:moveTo>
                <a:lnTo>
                  <a:pt x="1163770" y="0"/>
                </a:lnTo>
                <a:lnTo>
                  <a:pt x="1163770" y="1740217"/>
                </a:lnTo>
                <a:lnTo>
                  <a:pt x="0" y="17402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81723">
            <a:off x="-628762" y="-1226722"/>
            <a:ext cx="19545524" cy="12740443"/>
          </a:xfrm>
          <a:custGeom>
            <a:avLst/>
            <a:gdLst/>
            <a:ahLst/>
            <a:cxnLst/>
            <a:rect l="l" t="t" r="r" b="b"/>
            <a:pathLst>
              <a:path w="19545524" h="12740443">
                <a:moveTo>
                  <a:pt x="0" y="2554275"/>
                </a:moveTo>
                <a:lnTo>
                  <a:pt x="18108745" y="0"/>
                </a:lnTo>
                <a:lnTo>
                  <a:pt x="19545524" y="10186169"/>
                </a:lnTo>
                <a:lnTo>
                  <a:pt x="1436779" y="12740444"/>
                </a:lnTo>
                <a:lnTo>
                  <a:pt x="0" y="2554275"/>
                </a:lnTo>
                <a:close/>
              </a:path>
            </a:pathLst>
          </a:custGeom>
          <a:blipFill>
            <a:blip r:embed="rId2"/>
            <a:stretch>
              <a:fillRect l="-7589" t="-6135" r="-16144" b="-203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62162" y="1524744"/>
            <a:ext cx="17164605" cy="6984617"/>
          </a:xfrm>
          <a:custGeom>
            <a:avLst/>
            <a:gdLst/>
            <a:ahLst/>
            <a:cxnLst/>
            <a:rect l="l" t="t" r="r" b="b"/>
            <a:pathLst>
              <a:path w="17164605" h="6984617">
                <a:moveTo>
                  <a:pt x="0" y="0"/>
                </a:moveTo>
                <a:lnTo>
                  <a:pt x="17164605" y="0"/>
                </a:lnTo>
                <a:lnTo>
                  <a:pt x="17164605" y="6984617"/>
                </a:lnTo>
                <a:lnTo>
                  <a:pt x="0" y="69846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689" b="-5019"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5422629" y="7486168"/>
            <a:ext cx="1482051" cy="14894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880889" y="8509361"/>
            <a:ext cx="3832218" cy="977215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429447">
            <a:off x="-2329954" y="6676108"/>
            <a:ext cx="4291838" cy="4114800"/>
          </a:xfrm>
          <a:custGeom>
            <a:avLst/>
            <a:gdLst/>
            <a:ahLst/>
            <a:cxnLst/>
            <a:rect l="l" t="t" r="r" b="b"/>
            <a:pathLst>
              <a:path w="4291838" h="4114800">
                <a:moveTo>
                  <a:pt x="0" y="0"/>
                </a:moveTo>
                <a:lnTo>
                  <a:pt x="4291838" y="0"/>
                </a:lnTo>
                <a:lnTo>
                  <a:pt x="42918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384219">
            <a:off x="628374" y="836951"/>
            <a:ext cx="6353908" cy="7381399"/>
            <a:chOff x="0" y="0"/>
            <a:chExt cx="546608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8"/>
              <a:stretch>
                <a:fillRect l="-13893" r="-13893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Freeform 12"/>
          <p:cNvSpPr/>
          <p:nvPr/>
        </p:nvSpPr>
        <p:spPr>
          <a:xfrm rot="1581482">
            <a:off x="6792208" y="474266"/>
            <a:ext cx="1163770" cy="1740217"/>
          </a:xfrm>
          <a:custGeom>
            <a:avLst/>
            <a:gdLst/>
            <a:ahLst/>
            <a:cxnLst/>
            <a:rect l="l" t="t" r="r" b="b"/>
            <a:pathLst>
              <a:path w="1163770" h="1740217">
                <a:moveTo>
                  <a:pt x="0" y="0"/>
                </a:moveTo>
                <a:lnTo>
                  <a:pt x="1163770" y="0"/>
                </a:lnTo>
                <a:lnTo>
                  <a:pt x="1163770" y="1740217"/>
                </a:lnTo>
                <a:lnTo>
                  <a:pt x="0" y="17402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685351" y="505644"/>
            <a:ext cx="2538885" cy="260398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 rot="-204138">
            <a:off x="7232921" y="3417518"/>
            <a:ext cx="10561768" cy="2907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7"/>
              </a:lnSpc>
            </a:pPr>
            <a:r>
              <a:rPr lang="en-US" sz="8094" spc="-97">
                <a:solidFill>
                  <a:srgbClr val="000000"/>
                </a:solidFill>
                <a:latin typeface="Anonymous Pro"/>
                <a:ea typeface="Anonymous Pro"/>
                <a:cs typeface="Anonymous Pro"/>
                <a:sym typeface="Anonymous Pro"/>
              </a:rPr>
              <a:t>PROJEKT JĘZYKOWY “HISZPAŃSKA PODRÓŻ MARZEŃ”</a:t>
            </a:r>
          </a:p>
        </p:txBody>
      </p:sp>
      <p:sp>
        <p:nvSpPr>
          <p:cNvPr id="15" name="TextBox 15"/>
          <p:cNvSpPr txBox="1"/>
          <p:nvPr/>
        </p:nvSpPr>
        <p:spPr>
          <a:xfrm rot="367399">
            <a:off x="1068243" y="7450497"/>
            <a:ext cx="6279974" cy="108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300">
                <a:solidFill>
                  <a:srgbClr val="365B6D"/>
                </a:solidFill>
                <a:latin typeface="Holiday"/>
                <a:ea typeface="Holiday"/>
                <a:cs typeface="Holiday"/>
                <a:sym typeface="Holiday"/>
              </a:rPr>
              <a:t>Málaga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81723">
            <a:off x="-628762" y="-1226722"/>
            <a:ext cx="19545524" cy="12740443"/>
          </a:xfrm>
          <a:custGeom>
            <a:avLst/>
            <a:gdLst/>
            <a:ahLst/>
            <a:cxnLst/>
            <a:rect l="l" t="t" r="r" b="b"/>
            <a:pathLst>
              <a:path w="19545524" h="12740443">
                <a:moveTo>
                  <a:pt x="0" y="2554275"/>
                </a:moveTo>
                <a:lnTo>
                  <a:pt x="18108745" y="0"/>
                </a:lnTo>
                <a:lnTo>
                  <a:pt x="19545524" y="10186169"/>
                </a:lnTo>
                <a:lnTo>
                  <a:pt x="1436779" y="12740444"/>
                </a:lnTo>
                <a:lnTo>
                  <a:pt x="0" y="2554275"/>
                </a:lnTo>
                <a:close/>
              </a:path>
            </a:pathLst>
          </a:custGeom>
          <a:blipFill>
            <a:blip r:embed="rId2"/>
            <a:stretch>
              <a:fillRect l="-7589" t="-6135" r="-16144" b="-203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01507" y="0"/>
            <a:ext cx="17164605" cy="6984617"/>
          </a:xfrm>
          <a:custGeom>
            <a:avLst/>
            <a:gdLst/>
            <a:ahLst/>
            <a:cxnLst/>
            <a:rect l="l" t="t" r="r" b="b"/>
            <a:pathLst>
              <a:path w="17164605" h="6984617">
                <a:moveTo>
                  <a:pt x="0" y="0"/>
                </a:moveTo>
                <a:lnTo>
                  <a:pt x="17164605" y="0"/>
                </a:lnTo>
                <a:lnTo>
                  <a:pt x="17164605" y="6984617"/>
                </a:lnTo>
                <a:lnTo>
                  <a:pt x="0" y="69846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689" b="-5019"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5422629" y="7486168"/>
            <a:ext cx="1482051" cy="14894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2348" y="8487058"/>
            <a:ext cx="3832218" cy="977215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429447">
            <a:off x="-2329954" y="6676108"/>
            <a:ext cx="4291838" cy="4114800"/>
          </a:xfrm>
          <a:custGeom>
            <a:avLst/>
            <a:gdLst/>
            <a:ahLst/>
            <a:cxnLst/>
            <a:rect l="l" t="t" r="r" b="b"/>
            <a:pathLst>
              <a:path w="4291838" h="4114800">
                <a:moveTo>
                  <a:pt x="0" y="0"/>
                </a:moveTo>
                <a:lnTo>
                  <a:pt x="4291838" y="0"/>
                </a:lnTo>
                <a:lnTo>
                  <a:pt x="42918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384219">
            <a:off x="814159" y="331306"/>
            <a:ext cx="6353908" cy="7381399"/>
            <a:chOff x="0" y="0"/>
            <a:chExt cx="546608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9" name="Freeform 9"/>
            <p:cNvSpPr/>
            <p:nvPr/>
          </p:nvSpPr>
          <p:spPr>
            <a:xfrm rot="424279">
              <a:off x="-20464" y="13714"/>
              <a:ext cx="5425728" cy="5255763"/>
            </a:xfrm>
            <a:custGeom>
              <a:avLst/>
              <a:gdLst/>
              <a:ahLst/>
              <a:cxnLst/>
              <a:rect l="l" t="t" r="r" b="b"/>
              <a:pathLst>
                <a:path w="5425728" h="5255763">
                  <a:moveTo>
                    <a:pt x="4831192" y="163"/>
                  </a:moveTo>
                  <a:lnTo>
                    <a:pt x="16693" y="597393"/>
                  </a:lnTo>
                  <a:cubicBezTo>
                    <a:pt x="6610" y="598644"/>
                    <a:pt x="-1118" y="608560"/>
                    <a:pt x="133" y="618643"/>
                  </a:cubicBezTo>
                  <a:lnTo>
                    <a:pt x="573286" y="5239050"/>
                  </a:lnTo>
                  <a:cubicBezTo>
                    <a:pt x="574693" y="5250393"/>
                    <a:pt x="584454" y="5256860"/>
                    <a:pt x="594536" y="5255610"/>
                  </a:cubicBezTo>
                  <a:lnTo>
                    <a:pt x="5409035" y="4658379"/>
                  </a:lnTo>
                  <a:cubicBezTo>
                    <a:pt x="5419118" y="4657129"/>
                    <a:pt x="5426846" y="4647212"/>
                    <a:pt x="5425595" y="4637129"/>
                  </a:cubicBezTo>
                  <a:lnTo>
                    <a:pt x="4852598" y="17983"/>
                  </a:lnTo>
                  <a:cubicBezTo>
                    <a:pt x="4851191" y="6640"/>
                    <a:pt x="4842535" y="-1244"/>
                    <a:pt x="4831192" y="163"/>
                  </a:cubicBezTo>
                  <a:close/>
                </a:path>
              </a:pathLst>
            </a:custGeom>
            <a:blipFill>
              <a:blip r:embed="rId8"/>
              <a:stretch>
                <a:fillRect l="-11838" t="-41" r="-16782" b="-41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Freeform 12"/>
          <p:cNvSpPr/>
          <p:nvPr/>
        </p:nvSpPr>
        <p:spPr>
          <a:xfrm rot="1581482">
            <a:off x="6792208" y="474266"/>
            <a:ext cx="1163770" cy="1740217"/>
          </a:xfrm>
          <a:custGeom>
            <a:avLst/>
            <a:gdLst/>
            <a:ahLst/>
            <a:cxnLst/>
            <a:rect l="l" t="t" r="r" b="b"/>
            <a:pathLst>
              <a:path w="1163770" h="1740217">
                <a:moveTo>
                  <a:pt x="0" y="0"/>
                </a:moveTo>
                <a:lnTo>
                  <a:pt x="1163770" y="0"/>
                </a:lnTo>
                <a:lnTo>
                  <a:pt x="1163770" y="1740217"/>
                </a:lnTo>
                <a:lnTo>
                  <a:pt x="0" y="17402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685351" y="505644"/>
            <a:ext cx="2538885" cy="2603984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5849372" y="6265281"/>
            <a:ext cx="8524804" cy="4443554"/>
          </a:xfrm>
          <a:custGeom>
            <a:avLst/>
            <a:gdLst/>
            <a:ahLst/>
            <a:cxnLst/>
            <a:rect l="l" t="t" r="r" b="b"/>
            <a:pathLst>
              <a:path w="8524804" h="4443554">
                <a:moveTo>
                  <a:pt x="0" y="0"/>
                </a:moveTo>
                <a:lnTo>
                  <a:pt x="8524804" y="0"/>
                </a:lnTo>
                <a:lnTo>
                  <a:pt x="8524804" y="4443554"/>
                </a:lnTo>
                <a:lnTo>
                  <a:pt x="0" y="44435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 rot="-204138">
            <a:off x="7716359" y="1246238"/>
            <a:ext cx="10561768" cy="5168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7"/>
              </a:lnSpc>
            </a:pPr>
            <a:r>
              <a:rPr lang="en-US" sz="8094" spc="-97">
                <a:solidFill>
                  <a:srgbClr val="000000"/>
                </a:solidFill>
                <a:latin typeface="Anonymous Pro"/>
                <a:ea typeface="Anonymous Pro"/>
                <a:cs typeface="Anonymous Pro"/>
                <a:sym typeface="Anonymous Pro"/>
              </a:rPr>
              <a:t>PROJEKT JĘZYKOWY “HISZPAŃSKA PODRÓŻ MARZEŃ”</a:t>
            </a:r>
          </a:p>
          <a:p>
            <a:pPr algn="ctr">
              <a:lnSpc>
                <a:spcPts val="3679"/>
              </a:lnSpc>
            </a:pPr>
            <a:r>
              <a:rPr lang="en-US" sz="3999" spc="-47">
                <a:solidFill>
                  <a:srgbClr val="000000"/>
                </a:solidFill>
                <a:latin typeface="Anonymous Pro"/>
                <a:ea typeface="Anonymous Pro"/>
                <a:cs typeface="Anonymous Pro"/>
                <a:sym typeface="Anonymous Pro"/>
              </a:rPr>
              <a:t>KONKURS PLASTYCZNY  OBJĘTY  HONOROWYM PATRONATEM BIURA RADCY DS. EDUKACJI AMBASADY HISZPANII, KTÓRE UFUNDOWAŁO NAGRODY </a:t>
            </a:r>
          </a:p>
          <a:p>
            <a:pPr algn="ctr">
              <a:lnSpc>
                <a:spcPts val="3679"/>
              </a:lnSpc>
            </a:pPr>
            <a:endParaRPr lang="en-US" sz="3999" spc="-47">
              <a:solidFill>
                <a:srgbClr val="000000"/>
              </a:solidFill>
              <a:latin typeface="Anonymous Pro"/>
              <a:ea typeface="Anonymous Pro"/>
              <a:cs typeface="Anonymous Pro"/>
              <a:sym typeface="Anonymous Pro"/>
            </a:endParaRPr>
          </a:p>
        </p:txBody>
      </p:sp>
      <p:sp>
        <p:nvSpPr>
          <p:cNvPr id="16" name="Freeform 16"/>
          <p:cNvSpPr/>
          <p:nvPr/>
        </p:nvSpPr>
        <p:spPr>
          <a:xfrm rot="1581482">
            <a:off x="13792291" y="6891014"/>
            <a:ext cx="1163770" cy="1740217"/>
          </a:xfrm>
          <a:custGeom>
            <a:avLst/>
            <a:gdLst/>
            <a:ahLst/>
            <a:cxnLst/>
            <a:rect l="l" t="t" r="r" b="b"/>
            <a:pathLst>
              <a:path w="1163770" h="1740217">
                <a:moveTo>
                  <a:pt x="0" y="0"/>
                </a:moveTo>
                <a:lnTo>
                  <a:pt x="1163770" y="0"/>
                </a:lnTo>
                <a:lnTo>
                  <a:pt x="1163770" y="1740217"/>
                </a:lnTo>
                <a:lnTo>
                  <a:pt x="0" y="17402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81723">
            <a:off x="-628762" y="-1226722"/>
            <a:ext cx="19545524" cy="12740443"/>
          </a:xfrm>
          <a:custGeom>
            <a:avLst/>
            <a:gdLst/>
            <a:ahLst/>
            <a:cxnLst/>
            <a:rect l="l" t="t" r="r" b="b"/>
            <a:pathLst>
              <a:path w="19545524" h="12740443">
                <a:moveTo>
                  <a:pt x="0" y="2554275"/>
                </a:moveTo>
                <a:lnTo>
                  <a:pt x="18108745" y="0"/>
                </a:lnTo>
                <a:lnTo>
                  <a:pt x="19545524" y="10186169"/>
                </a:lnTo>
                <a:lnTo>
                  <a:pt x="1436779" y="12740444"/>
                </a:lnTo>
                <a:lnTo>
                  <a:pt x="0" y="2554275"/>
                </a:lnTo>
                <a:close/>
              </a:path>
            </a:pathLst>
          </a:custGeom>
          <a:blipFill>
            <a:blip r:embed="rId2"/>
            <a:stretch>
              <a:fillRect l="-7589" t="-6135" r="-16144" b="-203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62162" y="1524744"/>
            <a:ext cx="17164605" cy="6984617"/>
          </a:xfrm>
          <a:custGeom>
            <a:avLst/>
            <a:gdLst/>
            <a:ahLst/>
            <a:cxnLst/>
            <a:rect l="l" t="t" r="r" b="b"/>
            <a:pathLst>
              <a:path w="17164605" h="6984617">
                <a:moveTo>
                  <a:pt x="0" y="0"/>
                </a:moveTo>
                <a:lnTo>
                  <a:pt x="17164605" y="0"/>
                </a:lnTo>
                <a:lnTo>
                  <a:pt x="17164605" y="6984617"/>
                </a:lnTo>
                <a:lnTo>
                  <a:pt x="0" y="69846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689" b="-5019"/>
            </a:stretch>
          </a:blipFill>
        </p:spPr>
      </p:sp>
      <p:sp>
        <p:nvSpPr>
          <p:cNvPr id="4" name="Freeform 4"/>
          <p:cNvSpPr/>
          <p:nvPr/>
        </p:nvSpPr>
        <p:spPr>
          <a:xfrm rot="429447">
            <a:off x="-2329954" y="6676108"/>
            <a:ext cx="4291838" cy="4114800"/>
          </a:xfrm>
          <a:custGeom>
            <a:avLst/>
            <a:gdLst/>
            <a:ahLst/>
            <a:cxnLst/>
            <a:rect l="l" t="t" r="r" b="b"/>
            <a:pathLst>
              <a:path w="4291838" h="4114800">
                <a:moveTo>
                  <a:pt x="0" y="0"/>
                </a:moveTo>
                <a:lnTo>
                  <a:pt x="4291838" y="0"/>
                </a:lnTo>
                <a:lnTo>
                  <a:pt x="42918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384219">
            <a:off x="688901" y="1565856"/>
            <a:ext cx="6978415" cy="8106894"/>
            <a:chOff x="0" y="0"/>
            <a:chExt cx="546608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l="-14000" r="-13999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685351" y="505644"/>
            <a:ext cx="2538885" cy="2603984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rot="1581482">
            <a:off x="6792208" y="1515666"/>
            <a:ext cx="1163770" cy="1740217"/>
          </a:xfrm>
          <a:custGeom>
            <a:avLst/>
            <a:gdLst/>
            <a:ahLst/>
            <a:cxnLst/>
            <a:rect l="l" t="t" r="r" b="b"/>
            <a:pathLst>
              <a:path w="1163770" h="1740217">
                <a:moveTo>
                  <a:pt x="0" y="0"/>
                </a:moveTo>
                <a:lnTo>
                  <a:pt x="1163770" y="0"/>
                </a:lnTo>
                <a:lnTo>
                  <a:pt x="1163770" y="1740217"/>
                </a:lnTo>
                <a:lnTo>
                  <a:pt x="0" y="17402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513367" y="2277564"/>
            <a:ext cx="9207001" cy="4836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10"/>
              </a:lnSpc>
            </a:pPr>
            <a:r>
              <a:rPr lang="en-US" sz="4578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Kolejnym punktem projektu “Hiszpańska podróż marzeń” był wyjazd do ojczyzny Cervantesa,  zorganizowany we współpracy ze szkołą </a:t>
            </a:r>
          </a:p>
          <a:p>
            <a:pPr algn="ctr">
              <a:lnSpc>
                <a:spcPts val="6410"/>
              </a:lnSpc>
            </a:pPr>
            <a:r>
              <a:rPr lang="en-US" sz="4578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AIL Málaga z Hiszpanii.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81723">
            <a:off x="-628762" y="-1226722"/>
            <a:ext cx="19545524" cy="12740443"/>
          </a:xfrm>
          <a:custGeom>
            <a:avLst/>
            <a:gdLst/>
            <a:ahLst/>
            <a:cxnLst/>
            <a:rect l="l" t="t" r="r" b="b"/>
            <a:pathLst>
              <a:path w="19545524" h="12740443">
                <a:moveTo>
                  <a:pt x="0" y="2554275"/>
                </a:moveTo>
                <a:lnTo>
                  <a:pt x="18108745" y="0"/>
                </a:lnTo>
                <a:lnTo>
                  <a:pt x="19545524" y="10186169"/>
                </a:lnTo>
                <a:lnTo>
                  <a:pt x="1436779" y="12740444"/>
                </a:lnTo>
                <a:lnTo>
                  <a:pt x="0" y="2554275"/>
                </a:lnTo>
                <a:close/>
              </a:path>
            </a:pathLst>
          </a:custGeom>
          <a:blipFill>
            <a:blip r:embed="rId2"/>
            <a:stretch>
              <a:fillRect l="-7589" t="-6135" r="-16144" b="-2033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2966" y="321945"/>
            <a:ext cx="6475392" cy="8575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Oprócz codziennych lekcji języka hiszpańskiego uczniowie uczestniczyli </a:t>
            </a:r>
          </a:p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w różnorodnych zajęciach kulturowych, które pozwoliły im lepiej poznać tradycje </a:t>
            </a:r>
          </a:p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i życie w Hiszpanii.</a:t>
            </a:r>
          </a:p>
        </p:txBody>
      </p:sp>
      <p:sp>
        <p:nvSpPr>
          <p:cNvPr id="4" name="Freeform 4"/>
          <p:cNvSpPr/>
          <p:nvPr/>
        </p:nvSpPr>
        <p:spPr>
          <a:xfrm rot="429447">
            <a:off x="11654151" y="-310032"/>
            <a:ext cx="11811482" cy="11324258"/>
          </a:xfrm>
          <a:custGeom>
            <a:avLst/>
            <a:gdLst/>
            <a:ahLst/>
            <a:cxnLst/>
            <a:rect l="l" t="t" r="r" b="b"/>
            <a:pathLst>
              <a:path w="11811482" h="11324258">
                <a:moveTo>
                  <a:pt x="0" y="0"/>
                </a:moveTo>
                <a:lnTo>
                  <a:pt x="11811482" y="0"/>
                </a:lnTo>
                <a:lnTo>
                  <a:pt x="11811482" y="11324259"/>
                </a:lnTo>
                <a:lnTo>
                  <a:pt x="0" y="113242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188508" y="1772769"/>
            <a:ext cx="10371383" cy="7778538"/>
          </a:xfrm>
          <a:custGeom>
            <a:avLst/>
            <a:gdLst/>
            <a:ahLst/>
            <a:cxnLst/>
            <a:rect l="l" t="t" r="r" b="b"/>
            <a:pathLst>
              <a:path w="10371383" h="7778538">
                <a:moveTo>
                  <a:pt x="0" y="0"/>
                </a:moveTo>
                <a:lnTo>
                  <a:pt x="10371384" y="0"/>
                </a:lnTo>
                <a:lnTo>
                  <a:pt x="10371384" y="7778537"/>
                </a:lnTo>
                <a:lnTo>
                  <a:pt x="0" y="77785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581482">
            <a:off x="12700016" y="902660"/>
            <a:ext cx="1163770" cy="1740217"/>
          </a:xfrm>
          <a:custGeom>
            <a:avLst/>
            <a:gdLst/>
            <a:ahLst/>
            <a:cxnLst/>
            <a:rect l="l" t="t" r="r" b="b"/>
            <a:pathLst>
              <a:path w="1163770" h="1740217">
                <a:moveTo>
                  <a:pt x="0" y="0"/>
                </a:moveTo>
                <a:lnTo>
                  <a:pt x="1163770" y="0"/>
                </a:lnTo>
                <a:lnTo>
                  <a:pt x="1163770" y="1740217"/>
                </a:lnTo>
                <a:lnTo>
                  <a:pt x="0" y="17402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81723">
            <a:off x="-628762" y="-1226722"/>
            <a:ext cx="19545524" cy="12740443"/>
          </a:xfrm>
          <a:custGeom>
            <a:avLst/>
            <a:gdLst/>
            <a:ahLst/>
            <a:cxnLst/>
            <a:rect l="l" t="t" r="r" b="b"/>
            <a:pathLst>
              <a:path w="19545524" h="12740443">
                <a:moveTo>
                  <a:pt x="0" y="2554275"/>
                </a:moveTo>
                <a:lnTo>
                  <a:pt x="18108745" y="0"/>
                </a:lnTo>
                <a:lnTo>
                  <a:pt x="19545524" y="10186169"/>
                </a:lnTo>
                <a:lnTo>
                  <a:pt x="1436779" y="12740444"/>
                </a:lnTo>
                <a:lnTo>
                  <a:pt x="0" y="2554275"/>
                </a:lnTo>
                <a:close/>
              </a:path>
            </a:pathLst>
          </a:custGeom>
          <a:blipFill>
            <a:blip r:embed="rId2"/>
            <a:stretch>
              <a:fillRect l="-7589" t="-6135" r="-16144" b="-203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099484" y="648578"/>
            <a:ext cx="4281285" cy="5708380"/>
          </a:xfrm>
          <a:custGeom>
            <a:avLst/>
            <a:gdLst/>
            <a:ahLst/>
            <a:cxnLst/>
            <a:rect l="l" t="t" r="r" b="b"/>
            <a:pathLst>
              <a:path w="4281285" h="5708380">
                <a:moveTo>
                  <a:pt x="0" y="0"/>
                </a:moveTo>
                <a:lnTo>
                  <a:pt x="4281285" y="0"/>
                </a:lnTo>
                <a:lnTo>
                  <a:pt x="4281285" y="5708380"/>
                </a:lnTo>
                <a:lnTo>
                  <a:pt x="0" y="57083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6668598"/>
            <a:ext cx="18288000" cy="2679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1"/>
              </a:lnSpc>
              <a:spcBef>
                <a:spcPct val="0"/>
              </a:spcBef>
            </a:pPr>
            <a:r>
              <a:rPr lang="en-US" sz="5136" b="1" spc="-6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Poznaliśmy jedną z najważniejszych atrakcji Malagi – twierdzę Alcazaba, pełną mauretańskich ogrodów, murów obronnych i niezwykłej historii miasta.</a:t>
            </a:r>
          </a:p>
        </p:txBody>
      </p:sp>
      <p:sp>
        <p:nvSpPr>
          <p:cNvPr id="5" name="Freeform 5"/>
          <p:cNvSpPr/>
          <p:nvPr/>
        </p:nvSpPr>
        <p:spPr>
          <a:xfrm>
            <a:off x="515052" y="386287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817927" y="648578"/>
            <a:ext cx="6746402" cy="5059801"/>
          </a:xfrm>
          <a:custGeom>
            <a:avLst/>
            <a:gdLst/>
            <a:ahLst/>
            <a:cxnLst/>
            <a:rect l="l" t="t" r="r" b="b"/>
            <a:pathLst>
              <a:path w="6746402" h="5059801">
                <a:moveTo>
                  <a:pt x="0" y="0"/>
                </a:moveTo>
                <a:lnTo>
                  <a:pt x="6746401" y="0"/>
                </a:lnTo>
                <a:lnTo>
                  <a:pt x="6746401" y="5059802"/>
                </a:lnTo>
                <a:lnTo>
                  <a:pt x="0" y="50598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81723">
            <a:off x="-628762" y="-1226722"/>
            <a:ext cx="19545524" cy="12740443"/>
          </a:xfrm>
          <a:custGeom>
            <a:avLst/>
            <a:gdLst/>
            <a:ahLst/>
            <a:cxnLst/>
            <a:rect l="l" t="t" r="r" b="b"/>
            <a:pathLst>
              <a:path w="19545524" h="12740443">
                <a:moveTo>
                  <a:pt x="0" y="2554275"/>
                </a:moveTo>
                <a:lnTo>
                  <a:pt x="18108745" y="0"/>
                </a:lnTo>
                <a:lnTo>
                  <a:pt x="19545524" y="10186169"/>
                </a:lnTo>
                <a:lnTo>
                  <a:pt x="1436779" y="12740444"/>
                </a:lnTo>
                <a:lnTo>
                  <a:pt x="0" y="2554275"/>
                </a:lnTo>
                <a:close/>
              </a:path>
            </a:pathLst>
          </a:custGeom>
          <a:blipFill>
            <a:blip r:embed="rId2"/>
            <a:stretch>
              <a:fillRect l="-7589" t="-6135" r="-16144" b="-2033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311438" y="1323273"/>
            <a:ext cx="6350599" cy="7214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2"/>
              </a:lnSpc>
              <a:spcBef>
                <a:spcPct val="0"/>
              </a:spcBef>
            </a:pPr>
            <a:r>
              <a:rPr lang="en-US" sz="5094" b="1" spc="-6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Spacer na wzgórze Gibralfaro nagrodził nas przepiękną panoramą Malagi oraz wizytą </a:t>
            </a:r>
          </a:p>
          <a:p>
            <a:pPr algn="ctr">
              <a:lnSpc>
                <a:spcPts val="7132"/>
              </a:lnSpc>
              <a:spcBef>
                <a:spcPct val="0"/>
              </a:spcBef>
            </a:pPr>
            <a:r>
              <a:rPr lang="en-US" sz="5094" b="1" spc="-6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w historycznym zamku.</a:t>
            </a:r>
          </a:p>
        </p:txBody>
      </p:sp>
      <p:sp>
        <p:nvSpPr>
          <p:cNvPr id="4" name="Freeform 4"/>
          <p:cNvSpPr/>
          <p:nvPr/>
        </p:nvSpPr>
        <p:spPr>
          <a:xfrm>
            <a:off x="539846" y="1262986"/>
            <a:ext cx="10348038" cy="7761029"/>
          </a:xfrm>
          <a:custGeom>
            <a:avLst/>
            <a:gdLst/>
            <a:ahLst/>
            <a:cxnLst/>
            <a:rect l="l" t="t" r="r" b="b"/>
            <a:pathLst>
              <a:path w="10348038" h="7761029">
                <a:moveTo>
                  <a:pt x="0" y="0"/>
                </a:moveTo>
                <a:lnTo>
                  <a:pt x="10348039" y="0"/>
                </a:lnTo>
                <a:lnTo>
                  <a:pt x="10348039" y="7761028"/>
                </a:lnTo>
                <a:lnTo>
                  <a:pt x="0" y="77610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283875" y="299627"/>
            <a:ext cx="859981" cy="1926717"/>
          </a:xfrm>
          <a:custGeom>
            <a:avLst/>
            <a:gdLst/>
            <a:ahLst/>
            <a:cxnLst/>
            <a:rect l="l" t="t" r="r" b="b"/>
            <a:pathLst>
              <a:path w="859981" h="1926717">
                <a:moveTo>
                  <a:pt x="0" y="0"/>
                </a:moveTo>
                <a:lnTo>
                  <a:pt x="859981" y="0"/>
                </a:lnTo>
                <a:lnTo>
                  <a:pt x="859981" y="1926717"/>
                </a:lnTo>
                <a:lnTo>
                  <a:pt x="0" y="19267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81723">
            <a:off x="-628762" y="-1226722"/>
            <a:ext cx="19545524" cy="12740443"/>
          </a:xfrm>
          <a:custGeom>
            <a:avLst/>
            <a:gdLst/>
            <a:ahLst/>
            <a:cxnLst/>
            <a:rect l="l" t="t" r="r" b="b"/>
            <a:pathLst>
              <a:path w="19545524" h="12740443">
                <a:moveTo>
                  <a:pt x="0" y="2554275"/>
                </a:moveTo>
                <a:lnTo>
                  <a:pt x="18108745" y="0"/>
                </a:lnTo>
                <a:lnTo>
                  <a:pt x="19545524" y="10186169"/>
                </a:lnTo>
                <a:lnTo>
                  <a:pt x="1436779" y="12740444"/>
                </a:lnTo>
                <a:lnTo>
                  <a:pt x="0" y="2554275"/>
                </a:lnTo>
                <a:close/>
              </a:path>
            </a:pathLst>
          </a:custGeom>
          <a:blipFill>
            <a:blip r:embed="rId2"/>
            <a:stretch>
              <a:fillRect l="-7589" t="-6135" r="-16144" b="-203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298406" y="3287629"/>
            <a:ext cx="8714244" cy="6535683"/>
          </a:xfrm>
          <a:custGeom>
            <a:avLst/>
            <a:gdLst/>
            <a:ahLst/>
            <a:cxnLst/>
            <a:rect l="l" t="t" r="r" b="b"/>
            <a:pathLst>
              <a:path w="8714244" h="6535683">
                <a:moveTo>
                  <a:pt x="0" y="0"/>
                </a:moveTo>
                <a:lnTo>
                  <a:pt x="8714244" y="0"/>
                </a:lnTo>
                <a:lnTo>
                  <a:pt x="8714244" y="6535683"/>
                </a:lnTo>
                <a:lnTo>
                  <a:pt x="0" y="65356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3972493"/>
            <a:ext cx="7047743" cy="5285807"/>
          </a:xfrm>
          <a:custGeom>
            <a:avLst/>
            <a:gdLst/>
            <a:ahLst/>
            <a:cxnLst/>
            <a:rect l="l" t="t" r="r" b="b"/>
            <a:pathLst>
              <a:path w="7047743" h="5285807">
                <a:moveTo>
                  <a:pt x="0" y="0"/>
                </a:moveTo>
                <a:lnTo>
                  <a:pt x="7047743" y="0"/>
                </a:lnTo>
                <a:lnTo>
                  <a:pt x="7047743" y="5285807"/>
                </a:lnTo>
                <a:lnTo>
                  <a:pt x="0" y="52858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23883" y="5483576"/>
            <a:ext cx="4194068" cy="4577428"/>
          </a:xfrm>
          <a:custGeom>
            <a:avLst/>
            <a:gdLst/>
            <a:ahLst/>
            <a:cxnLst/>
            <a:rect l="l" t="t" r="r" b="b"/>
            <a:pathLst>
              <a:path w="4194068" h="4577428">
                <a:moveTo>
                  <a:pt x="0" y="0"/>
                </a:moveTo>
                <a:lnTo>
                  <a:pt x="4194068" y="0"/>
                </a:lnTo>
                <a:lnTo>
                  <a:pt x="4194068" y="4577428"/>
                </a:lnTo>
                <a:lnTo>
                  <a:pt x="0" y="45774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78000" y="-113255"/>
            <a:ext cx="17810000" cy="2998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9"/>
              </a:lnSpc>
              <a:spcBef>
                <a:spcPct val="0"/>
              </a:spcBef>
            </a:pPr>
            <a:r>
              <a:rPr lang="en-US" sz="5706" b="1" spc="-68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 Czas na relaks! Spędziliśmy beztroskie chwile nad morzem, korzystając ze słońca i uroków hiszpańskiego wybrzeża.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81723">
            <a:off x="-628762" y="-1226722"/>
            <a:ext cx="19545524" cy="12740443"/>
          </a:xfrm>
          <a:custGeom>
            <a:avLst/>
            <a:gdLst/>
            <a:ahLst/>
            <a:cxnLst/>
            <a:rect l="l" t="t" r="r" b="b"/>
            <a:pathLst>
              <a:path w="19545524" h="12740443">
                <a:moveTo>
                  <a:pt x="0" y="2554275"/>
                </a:moveTo>
                <a:lnTo>
                  <a:pt x="18108745" y="0"/>
                </a:lnTo>
                <a:lnTo>
                  <a:pt x="19545524" y="10186169"/>
                </a:lnTo>
                <a:lnTo>
                  <a:pt x="1436779" y="12740444"/>
                </a:lnTo>
                <a:lnTo>
                  <a:pt x="0" y="2554275"/>
                </a:lnTo>
                <a:close/>
              </a:path>
            </a:pathLst>
          </a:custGeom>
          <a:blipFill>
            <a:blip r:embed="rId2"/>
            <a:stretch>
              <a:fillRect l="-7589" t="-6135" r="-16144" b="-2033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18632" y="161223"/>
            <a:ext cx="6452808" cy="8262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2"/>
              </a:lnSpc>
              <a:spcBef>
                <a:spcPct val="0"/>
              </a:spcBef>
            </a:pPr>
            <a:r>
              <a:rPr lang="en-US" sz="4694" b="1" spc="-56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 Połączyliśmy zabawę </a:t>
            </a:r>
          </a:p>
          <a:p>
            <a:pPr algn="ctr">
              <a:lnSpc>
                <a:spcPts val="6572"/>
              </a:lnSpc>
              <a:spcBef>
                <a:spcPct val="0"/>
              </a:spcBef>
            </a:pPr>
            <a:r>
              <a:rPr lang="en-US" sz="4694" b="1" spc="-56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z nauką – na plaży odbyły się konkurencje językowe, które pozwoliły nam utrwalić hiszpańskie słownictwo w luźnej i wesołej atmosferze.</a:t>
            </a:r>
          </a:p>
        </p:txBody>
      </p:sp>
      <p:sp>
        <p:nvSpPr>
          <p:cNvPr id="4" name="Freeform 4"/>
          <p:cNvSpPr/>
          <p:nvPr/>
        </p:nvSpPr>
        <p:spPr>
          <a:xfrm rot="204650">
            <a:off x="11121283" y="6150854"/>
            <a:ext cx="6714829" cy="5036122"/>
          </a:xfrm>
          <a:custGeom>
            <a:avLst/>
            <a:gdLst/>
            <a:ahLst/>
            <a:cxnLst/>
            <a:rect l="l" t="t" r="r" b="b"/>
            <a:pathLst>
              <a:path w="6714829" h="5036122">
                <a:moveTo>
                  <a:pt x="0" y="0"/>
                </a:moveTo>
                <a:lnTo>
                  <a:pt x="6714829" y="0"/>
                </a:lnTo>
                <a:lnTo>
                  <a:pt x="6714829" y="5036122"/>
                </a:lnTo>
                <a:lnTo>
                  <a:pt x="0" y="5036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330805">
            <a:off x="13520386" y="-556124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8" y="0"/>
                </a:lnTo>
                <a:lnTo>
                  <a:pt x="476771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1476340">
            <a:off x="7057559" y="676125"/>
            <a:ext cx="4579283" cy="6105711"/>
          </a:xfrm>
          <a:custGeom>
            <a:avLst/>
            <a:gdLst/>
            <a:ahLst/>
            <a:cxnLst/>
            <a:rect l="l" t="t" r="r" b="b"/>
            <a:pathLst>
              <a:path w="4579283" h="6105711">
                <a:moveTo>
                  <a:pt x="0" y="0"/>
                </a:moveTo>
                <a:lnTo>
                  <a:pt x="4579282" y="0"/>
                </a:lnTo>
                <a:lnTo>
                  <a:pt x="4579282" y="6105711"/>
                </a:lnTo>
                <a:lnTo>
                  <a:pt x="0" y="61057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94350" y="6465584"/>
            <a:ext cx="3673853" cy="3673853"/>
          </a:xfrm>
          <a:custGeom>
            <a:avLst/>
            <a:gdLst/>
            <a:ahLst/>
            <a:cxnLst/>
            <a:rect l="l" t="t" r="r" b="b"/>
            <a:pathLst>
              <a:path w="3673853" h="3673853">
                <a:moveTo>
                  <a:pt x="0" y="0"/>
                </a:moveTo>
                <a:lnTo>
                  <a:pt x="3673853" y="0"/>
                </a:lnTo>
                <a:lnTo>
                  <a:pt x="3673853" y="3673854"/>
                </a:lnTo>
                <a:lnTo>
                  <a:pt x="0" y="36738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81723">
            <a:off x="-628762" y="-1226722"/>
            <a:ext cx="19545524" cy="12740443"/>
          </a:xfrm>
          <a:custGeom>
            <a:avLst/>
            <a:gdLst/>
            <a:ahLst/>
            <a:cxnLst/>
            <a:rect l="l" t="t" r="r" b="b"/>
            <a:pathLst>
              <a:path w="19545524" h="12740443">
                <a:moveTo>
                  <a:pt x="0" y="2554275"/>
                </a:moveTo>
                <a:lnTo>
                  <a:pt x="18108745" y="0"/>
                </a:lnTo>
                <a:lnTo>
                  <a:pt x="19545524" y="10186169"/>
                </a:lnTo>
                <a:lnTo>
                  <a:pt x="1436779" y="12740444"/>
                </a:lnTo>
                <a:lnTo>
                  <a:pt x="0" y="2554275"/>
                </a:lnTo>
                <a:close/>
              </a:path>
            </a:pathLst>
          </a:custGeom>
          <a:blipFill>
            <a:blip r:embed="rId2"/>
            <a:stretch>
              <a:fillRect l="-7589" t="-6135" r="-16144" b="-2033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63810" y="5323254"/>
            <a:ext cx="11158076" cy="4360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5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6945"/>
              </a:lnSpc>
              <a:spcBef>
                <a:spcPct val="0"/>
              </a:spcBef>
            </a:pPr>
            <a:r>
              <a:rPr lang="en-US" sz="4961" b="1" spc="-59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 Spróbowaliśmy swoich sił w tańcu – zajęcia pełne energii i rytmu pozwoliły poczuć klimat hiszpańskiej kultury.</a:t>
            </a:r>
          </a:p>
        </p:txBody>
      </p:sp>
      <p:sp>
        <p:nvSpPr>
          <p:cNvPr id="4" name="Freeform 4"/>
          <p:cNvSpPr/>
          <p:nvPr/>
        </p:nvSpPr>
        <p:spPr>
          <a:xfrm rot="2182121">
            <a:off x="12474559" y="681031"/>
            <a:ext cx="4086968" cy="5449291"/>
          </a:xfrm>
          <a:custGeom>
            <a:avLst/>
            <a:gdLst/>
            <a:ahLst/>
            <a:cxnLst/>
            <a:rect l="l" t="t" r="r" b="b"/>
            <a:pathLst>
              <a:path w="4086968" h="5449291">
                <a:moveTo>
                  <a:pt x="0" y="0"/>
                </a:moveTo>
                <a:lnTo>
                  <a:pt x="4086968" y="0"/>
                </a:lnTo>
                <a:lnTo>
                  <a:pt x="4086968" y="5449291"/>
                </a:lnTo>
                <a:lnTo>
                  <a:pt x="0" y="54492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40605">
            <a:off x="5848354" y="681490"/>
            <a:ext cx="4086279" cy="5448372"/>
          </a:xfrm>
          <a:custGeom>
            <a:avLst/>
            <a:gdLst/>
            <a:ahLst/>
            <a:cxnLst/>
            <a:rect l="l" t="t" r="r" b="b"/>
            <a:pathLst>
              <a:path w="4086279" h="5448372">
                <a:moveTo>
                  <a:pt x="0" y="0"/>
                </a:moveTo>
                <a:lnTo>
                  <a:pt x="4086279" y="0"/>
                </a:lnTo>
                <a:lnTo>
                  <a:pt x="4086279" y="5448373"/>
                </a:lnTo>
                <a:lnTo>
                  <a:pt x="0" y="54483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449362">
            <a:off x="193786" y="-89374"/>
            <a:ext cx="4113675" cy="5484899"/>
          </a:xfrm>
          <a:custGeom>
            <a:avLst/>
            <a:gdLst/>
            <a:ahLst/>
            <a:cxnLst/>
            <a:rect l="l" t="t" r="r" b="b"/>
            <a:pathLst>
              <a:path w="4113675" h="5484899">
                <a:moveTo>
                  <a:pt x="0" y="0"/>
                </a:moveTo>
                <a:lnTo>
                  <a:pt x="4113674" y="0"/>
                </a:lnTo>
                <a:lnTo>
                  <a:pt x="4113674" y="5484899"/>
                </a:lnTo>
                <a:lnTo>
                  <a:pt x="0" y="54848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257443" y="5997086"/>
            <a:ext cx="6466114" cy="4114800"/>
          </a:xfrm>
          <a:custGeom>
            <a:avLst/>
            <a:gdLst/>
            <a:ahLst/>
            <a:cxnLst/>
            <a:rect l="l" t="t" r="r" b="b"/>
            <a:pathLst>
              <a:path w="6466114" h="4114800">
                <a:moveTo>
                  <a:pt x="0" y="0"/>
                </a:moveTo>
                <a:lnTo>
                  <a:pt x="6466114" y="0"/>
                </a:lnTo>
                <a:lnTo>
                  <a:pt x="64661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81723">
            <a:off x="-628762" y="-1226722"/>
            <a:ext cx="19545524" cy="12740443"/>
          </a:xfrm>
          <a:custGeom>
            <a:avLst/>
            <a:gdLst/>
            <a:ahLst/>
            <a:cxnLst/>
            <a:rect l="l" t="t" r="r" b="b"/>
            <a:pathLst>
              <a:path w="19545524" h="12740443">
                <a:moveTo>
                  <a:pt x="0" y="2554275"/>
                </a:moveTo>
                <a:lnTo>
                  <a:pt x="18108745" y="0"/>
                </a:lnTo>
                <a:lnTo>
                  <a:pt x="19545524" y="10186169"/>
                </a:lnTo>
                <a:lnTo>
                  <a:pt x="1436779" y="12740444"/>
                </a:lnTo>
                <a:lnTo>
                  <a:pt x="0" y="2554275"/>
                </a:lnTo>
                <a:close/>
              </a:path>
            </a:pathLst>
          </a:custGeom>
          <a:blipFill>
            <a:blip r:embed="rId2"/>
            <a:stretch>
              <a:fillRect l="-7589" t="-6135" r="-16144" b="-20335"/>
            </a:stretch>
          </a:blipFill>
        </p:spPr>
      </p:sp>
      <p:sp>
        <p:nvSpPr>
          <p:cNvPr id="3" name="Freeform 3"/>
          <p:cNvSpPr/>
          <p:nvPr/>
        </p:nvSpPr>
        <p:spPr>
          <a:xfrm rot="-907211">
            <a:off x="7571401" y="679107"/>
            <a:ext cx="6614499" cy="4968941"/>
          </a:xfrm>
          <a:custGeom>
            <a:avLst/>
            <a:gdLst/>
            <a:ahLst/>
            <a:cxnLst/>
            <a:rect l="l" t="t" r="r" b="b"/>
            <a:pathLst>
              <a:path w="6614499" h="4968941">
                <a:moveTo>
                  <a:pt x="0" y="0"/>
                </a:moveTo>
                <a:lnTo>
                  <a:pt x="6614499" y="0"/>
                </a:lnTo>
                <a:lnTo>
                  <a:pt x="6614499" y="4968940"/>
                </a:lnTo>
                <a:lnTo>
                  <a:pt x="0" y="4968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37231" y="-682625"/>
            <a:ext cx="5856896" cy="7172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spc="-54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 Na zakończenie wyjazdu odbyła się uroczystość wręczenia certyfikatów – piękne podsumowanie naszego tygodnia 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spc="-54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w Maladze.</a:t>
            </a:r>
          </a:p>
        </p:txBody>
      </p:sp>
      <p:sp>
        <p:nvSpPr>
          <p:cNvPr id="5" name="Freeform 5"/>
          <p:cNvSpPr/>
          <p:nvPr/>
        </p:nvSpPr>
        <p:spPr>
          <a:xfrm rot="1131322">
            <a:off x="11820264" y="5384638"/>
            <a:ext cx="5798405" cy="4348804"/>
          </a:xfrm>
          <a:custGeom>
            <a:avLst/>
            <a:gdLst/>
            <a:ahLst/>
            <a:cxnLst/>
            <a:rect l="l" t="t" r="r" b="b"/>
            <a:pathLst>
              <a:path w="5798405" h="4348804">
                <a:moveTo>
                  <a:pt x="0" y="0"/>
                </a:moveTo>
                <a:lnTo>
                  <a:pt x="5798405" y="0"/>
                </a:lnTo>
                <a:lnTo>
                  <a:pt x="5798405" y="4348804"/>
                </a:lnTo>
                <a:lnTo>
                  <a:pt x="0" y="43488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8563" y="-68484"/>
            <a:ext cx="18506563" cy="10423968"/>
          </a:xfrm>
          <a:custGeom>
            <a:avLst/>
            <a:gdLst/>
            <a:ahLst/>
            <a:cxnLst/>
            <a:rect l="l" t="t" r="r" b="b"/>
            <a:pathLst>
              <a:path w="18506563" h="10423968">
                <a:moveTo>
                  <a:pt x="0" y="0"/>
                </a:moveTo>
                <a:lnTo>
                  <a:pt x="18506563" y="0"/>
                </a:lnTo>
                <a:lnTo>
                  <a:pt x="18506563" y="10423968"/>
                </a:lnTo>
                <a:lnTo>
                  <a:pt x="0" y="10423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42" b="-914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28810" y="6614797"/>
            <a:ext cx="5273161" cy="3740686"/>
          </a:xfrm>
          <a:custGeom>
            <a:avLst/>
            <a:gdLst/>
            <a:ahLst/>
            <a:cxnLst/>
            <a:rect l="l" t="t" r="r" b="b"/>
            <a:pathLst>
              <a:path w="5273161" h="3740686">
                <a:moveTo>
                  <a:pt x="0" y="0"/>
                </a:moveTo>
                <a:lnTo>
                  <a:pt x="5273161" y="0"/>
                </a:lnTo>
                <a:lnTo>
                  <a:pt x="5273161" y="3740687"/>
                </a:lnTo>
                <a:lnTo>
                  <a:pt x="0" y="37406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2952" y="-555588"/>
            <a:ext cx="17242096" cy="7438029"/>
          </a:xfrm>
          <a:custGeom>
            <a:avLst/>
            <a:gdLst/>
            <a:ahLst/>
            <a:cxnLst/>
            <a:rect l="l" t="t" r="r" b="b"/>
            <a:pathLst>
              <a:path w="17242096" h="7438029">
                <a:moveTo>
                  <a:pt x="0" y="0"/>
                </a:moveTo>
                <a:lnTo>
                  <a:pt x="17242096" y="0"/>
                </a:lnTo>
                <a:lnTo>
                  <a:pt x="17242096" y="7438029"/>
                </a:lnTo>
                <a:lnTo>
                  <a:pt x="0" y="74380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05" t="-25640" b="-3298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21347" y="431319"/>
            <a:ext cx="16845307" cy="6075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1"/>
              </a:lnSpc>
            </a:pPr>
            <a:r>
              <a:rPr lang="en-US" sz="3844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W programie eTwinning szkoła w Różycy bierze udział  od 2017 r.</a:t>
            </a:r>
          </a:p>
          <a:p>
            <a:pPr algn="ctr">
              <a:lnSpc>
                <a:spcPts val="5381"/>
              </a:lnSpc>
            </a:pPr>
            <a:r>
              <a:rPr lang="en-US" sz="3844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 i przez ten czas w placówce zrealizowano: </a:t>
            </a:r>
          </a:p>
          <a:p>
            <a:pPr marL="829965" lvl="1" indent="-414982" algn="l">
              <a:lnSpc>
                <a:spcPts val="5381"/>
              </a:lnSpc>
              <a:buFont typeface="Arial"/>
              <a:buChar char="•"/>
            </a:pPr>
            <a:r>
              <a:rPr lang="en-US" sz="3844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9 projektów międzynarodowych</a:t>
            </a:r>
          </a:p>
          <a:p>
            <a:pPr marL="829965" lvl="1" indent="-414982" algn="l">
              <a:lnSpc>
                <a:spcPts val="5381"/>
              </a:lnSpc>
              <a:buFont typeface="Arial"/>
              <a:buChar char="•"/>
            </a:pPr>
            <a:r>
              <a:rPr lang="en-US" sz="3844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3 projekty krajowe</a:t>
            </a:r>
          </a:p>
          <a:p>
            <a:pPr algn="l">
              <a:lnSpc>
                <a:spcPts val="5381"/>
              </a:lnSpc>
            </a:pPr>
            <a:r>
              <a:rPr lang="en-US" sz="3844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Zdobyte nagrody:</a:t>
            </a:r>
          </a:p>
          <a:p>
            <a:pPr marL="829965" lvl="1" indent="-414982" algn="l">
              <a:lnSpc>
                <a:spcPts val="5381"/>
              </a:lnSpc>
              <a:buFont typeface="Arial"/>
              <a:buChar char="•"/>
            </a:pPr>
            <a:r>
              <a:rPr lang="en-US" sz="3844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7 Krajowych Odznak Jakości</a:t>
            </a:r>
          </a:p>
          <a:p>
            <a:pPr marL="829965" lvl="1" indent="-414982" algn="l">
              <a:lnSpc>
                <a:spcPts val="5381"/>
              </a:lnSpc>
              <a:buFont typeface="Arial"/>
              <a:buChar char="•"/>
            </a:pPr>
            <a:r>
              <a:rPr lang="en-US" sz="3844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1 Europejska Odznaka Jakości</a:t>
            </a:r>
          </a:p>
          <a:p>
            <a:pPr marL="829965" lvl="1" indent="-414982" algn="l">
              <a:lnSpc>
                <a:spcPts val="5381"/>
              </a:lnSpc>
              <a:buFont typeface="Arial"/>
              <a:buChar char="•"/>
            </a:pPr>
            <a:r>
              <a:rPr lang="en-US" sz="3844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Prestiżowy tytuł: Szkoła eTwinning  przyznany na lata 2023 - 2024. </a:t>
            </a:r>
          </a:p>
        </p:txBody>
      </p:sp>
      <p:sp>
        <p:nvSpPr>
          <p:cNvPr id="6" name="Freeform 6"/>
          <p:cNvSpPr/>
          <p:nvPr/>
        </p:nvSpPr>
        <p:spPr>
          <a:xfrm>
            <a:off x="655688" y="6882441"/>
            <a:ext cx="4857821" cy="3316032"/>
          </a:xfrm>
          <a:custGeom>
            <a:avLst/>
            <a:gdLst/>
            <a:ahLst/>
            <a:cxnLst/>
            <a:rect l="l" t="t" r="r" b="b"/>
            <a:pathLst>
              <a:path w="4857821" h="3316032">
                <a:moveTo>
                  <a:pt x="0" y="0"/>
                </a:moveTo>
                <a:lnTo>
                  <a:pt x="4857821" y="0"/>
                </a:lnTo>
                <a:lnTo>
                  <a:pt x="4857821" y="3316032"/>
                </a:lnTo>
                <a:lnTo>
                  <a:pt x="0" y="33160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451690" y="6998064"/>
            <a:ext cx="4857821" cy="3316032"/>
          </a:xfrm>
          <a:custGeom>
            <a:avLst/>
            <a:gdLst/>
            <a:ahLst/>
            <a:cxnLst/>
            <a:rect l="l" t="t" r="r" b="b"/>
            <a:pathLst>
              <a:path w="4857821" h="3316032">
                <a:moveTo>
                  <a:pt x="0" y="0"/>
                </a:moveTo>
                <a:lnTo>
                  <a:pt x="4857820" y="0"/>
                </a:lnTo>
                <a:lnTo>
                  <a:pt x="4857820" y="3316032"/>
                </a:lnTo>
                <a:lnTo>
                  <a:pt x="0" y="33160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37231" y="-682625"/>
            <a:ext cx="17109096" cy="810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5299" b="1" spc="-63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 Różyca - mała miejscowość, wiele możliwości...</a:t>
            </a:r>
          </a:p>
          <a:p>
            <a:pPr marL="971550" lvl="1" indent="-485775" algn="l">
              <a:lnSpc>
                <a:spcPts val="6299"/>
              </a:lnSpc>
              <a:spcBef>
                <a:spcPct val="0"/>
              </a:spcBef>
              <a:buFont typeface="Arial"/>
              <a:buChar char="•"/>
            </a:pPr>
            <a:r>
              <a:rPr lang="en-US" sz="4500" b="1" spc="-54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działalność Szkolnego Klubu Europejskiego “Euromłodziaki”</a:t>
            </a:r>
          </a:p>
          <a:p>
            <a:pPr marL="971550" lvl="1" indent="-485775" algn="l">
              <a:lnSpc>
                <a:spcPts val="6299"/>
              </a:lnSpc>
              <a:spcBef>
                <a:spcPct val="0"/>
              </a:spcBef>
              <a:buFont typeface="Arial"/>
              <a:buChar char="•"/>
            </a:pPr>
            <a:r>
              <a:rPr lang="en-US" sz="4500" b="1" spc="-54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projekty eTwinning o różnorodnej tematyce z wieloma zagranicznymi partnerami</a:t>
            </a:r>
          </a:p>
          <a:p>
            <a:pPr marL="971550" lvl="1" indent="-485775" algn="l">
              <a:lnSpc>
                <a:spcPts val="6299"/>
              </a:lnSpc>
              <a:spcBef>
                <a:spcPct val="0"/>
              </a:spcBef>
              <a:buFont typeface="Arial"/>
              <a:buChar char="•"/>
            </a:pPr>
            <a:r>
              <a:rPr lang="en-US" sz="4500" b="1" spc="-54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współpraca z Wolontariatem Europejskim i warsztaty </a:t>
            </a:r>
          </a:p>
          <a:p>
            <a:pPr marL="971550" lvl="1" indent="-485775" algn="l">
              <a:lnSpc>
                <a:spcPts val="6299"/>
              </a:lnSpc>
              <a:spcBef>
                <a:spcPct val="0"/>
              </a:spcBef>
              <a:buFont typeface="Arial"/>
              <a:buChar char="•"/>
            </a:pPr>
            <a:r>
              <a:rPr lang="en-US" sz="4500" b="1" spc="-54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z obcokrajowcami</a:t>
            </a:r>
          </a:p>
          <a:p>
            <a:pPr marL="971550" lvl="1" indent="-485775" algn="l">
              <a:lnSpc>
                <a:spcPts val="6299"/>
              </a:lnSpc>
              <a:buFont typeface="Arial"/>
              <a:buChar char="•"/>
            </a:pPr>
            <a:r>
              <a:rPr lang="en-US" sz="4500" b="1" spc="-54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spotkania i wyjazdy zagraniczne z partnerami ze wspólnych projektów</a:t>
            </a:r>
          </a:p>
        </p:txBody>
      </p:sp>
      <p:sp>
        <p:nvSpPr>
          <p:cNvPr id="5" name="Freeform 5"/>
          <p:cNvSpPr/>
          <p:nvPr/>
        </p:nvSpPr>
        <p:spPr>
          <a:xfrm>
            <a:off x="1516134" y="7707571"/>
            <a:ext cx="3099993" cy="2606525"/>
          </a:xfrm>
          <a:custGeom>
            <a:avLst/>
            <a:gdLst/>
            <a:ahLst/>
            <a:cxnLst/>
            <a:rect l="l" t="t" r="r" b="b"/>
            <a:pathLst>
              <a:path w="3099993" h="2606525">
                <a:moveTo>
                  <a:pt x="0" y="0"/>
                </a:moveTo>
                <a:lnTo>
                  <a:pt x="3099993" y="0"/>
                </a:lnTo>
                <a:lnTo>
                  <a:pt x="3099993" y="2606525"/>
                </a:lnTo>
                <a:lnTo>
                  <a:pt x="0" y="26065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463124" y="6719310"/>
            <a:ext cx="4824876" cy="3567690"/>
          </a:xfrm>
          <a:custGeom>
            <a:avLst/>
            <a:gdLst/>
            <a:ahLst/>
            <a:cxnLst/>
            <a:rect l="l" t="t" r="r" b="b"/>
            <a:pathLst>
              <a:path w="4824876" h="3567690">
                <a:moveTo>
                  <a:pt x="0" y="0"/>
                </a:moveTo>
                <a:lnTo>
                  <a:pt x="4824876" y="0"/>
                </a:lnTo>
                <a:lnTo>
                  <a:pt x="4824876" y="3567690"/>
                </a:lnTo>
                <a:lnTo>
                  <a:pt x="0" y="356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6679" y="0"/>
            <a:ext cx="18374679" cy="6527800"/>
          </a:xfrm>
          <a:custGeom>
            <a:avLst/>
            <a:gdLst/>
            <a:ahLst/>
            <a:cxnLst/>
            <a:rect l="l" t="t" r="r" b="b"/>
            <a:pathLst>
              <a:path w="18374679" h="6527800">
                <a:moveTo>
                  <a:pt x="0" y="0"/>
                </a:moveTo>
                <a:lnTo>
                  <a:pt x="18374679" y="0"/>
                </a:lnTo>
                <a:lnTo>
                  <a:pt x="18374679" y="6527800"/>
                </a:lnTo>
                <a:lnTo>
                  <a:pt x="0" y="6527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244" b="-4300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15950" y="221634"/>
            <a:ext cx="8013566" cy="6306166"/>
          </a:xfrm>
          <a:custGeom>
            <a:avLst/>
            <a:gdLst/>
            <a:ahLst/>
            <a:cxnLst/>
            <a:rect l="l" t="t" r="r" b="b"/>
            <a:pathLst>
              <a:path w="8013566" h="6306166">
                <a:moveTo>
                  <a:pt x="0" y="0"/>
                </a:moveTo>
                <a:lnTo>
                  <a:pt x="8013565" y="0"/>
                </a:lnTo>
                <a:lnTo>
                  <a:pt x="8013565" y="6306166"/>
                </a:lnTo>
                <a:lnTo>
                  <a:pt x="0" y="63061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06" r="-6182" b="-71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0" y="7058977"/>
            <a:ext cx="18201321" cy="3268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W naszej szkole działa Szkolny Klub Europejski „EUROMŁODZIAKI”. Organizacja ta zrzesza energicznych, pełnych zapału i kreatywności uczniów, którzy pragną kultywować dobre tradycje Szkoły Podstawowej im. Juliana Tuwima w Różycy, a także poszerzać swoją wiedzę o Unii Europejskiej w różnych obszarach.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679" y="0"/>
            <a:ext cx="18374679" cy="10287000"/>
          </a:xfrm>
          <a:custGeom>
            <a:avLst/>
            <a:gdLst/>
            <a:ahLst/>
            <a:cxnLst/>
            <a:rect l="l" t="t" r="r" b="b"/>
            <a:pathLst>
              <a:path w="18374679" h="10287000">
                <a:moveTo>
                  <a:pt x="0" y="0"/>
                </a:moveTo>
                <a:lnTo>
                  <a:pt x="18374679" y="0"/>
                </a:lnTo>
                <a:lnTo>
                  <a:pt x="1837467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14" b="-6052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8563" y="0"/>
            <a:ext cx="18506563" cy="10423968"/>
          </a:xfrm>
          <a:custGeom>
            <a:avLst/>
            <a:gdLst/>
            <a:ahLst/>
            <a:cxnLst/>
            <a:rect l="l" t="t" r="r" b="b"/>
            <a:pathLst>
              <a:path w="18506563" h="10423968">
                <a:moveTo>
                  <a:pt x="0" y="0"/>
                </a:moveTo>
                <a:lnTo>
                  <a:pt x="18506563" y="0"/>
                </a:lnTo>
                <a:lnTo>
                  <a:pt x="18506563" y="10423968"/>
                </a:lnTo>
                <a:lnTo>
                  <a:pt x="0" y="10423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42" b="-914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2556" y="7099837"/>
            <a:ext cx="6791824" cy="3820401"/>
          </a:xfrm>
          <a:custGeom>
            <a:avLst/>
            <a:gdLst/>
            <a:ahLst/>
            <a:cxnLst/>
            <a:rect l="l" t="t" r="r" b="b"/>
            <a:pathLst>
              <a:path w="6791824" h="3820401">
                <a:moveTo>
                  <a:pt x="0" y="0"/>
                </a:moveTo>
                <a:lnTo>
                  <a:pt x="6791824" y="0"/>
                </a:lnTo>
                <a:lnTo>
                  <a:pt x="6791824" y="3820401"/>
                </a:lnTo>
                <a:lnTo>
                  <a:pt x="0" y="38204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920" r="-1092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76931" y="273303"/>
            <a:ext cx="8860481" cy="4090589"/>
          </a:xfrm>
          <a:custGeom>
            <a:avLst/>
            <a:gdLst/>
            <a:ahLst/>
            <a:cxnLst/>
            <a:rect l="l" t="t" r="r" b="b"/>
            <a:pathLst>
              <a:path w="8860481" h="4090589">
                <a:moveTo>
                  <a:pt x="0" y="0"/>
                </a:moveTo>
                <a:lnTo>
                  <a:pt x="8860482" y="0"/>
                </a:lnTo>
                <a:lnTo>
                  <a:pt x="8860482" y="4090588"/>
                </a:lnTo>
                <a:lnTo>
                  <a:pt x="0" y="4090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73576" y="-696481"/>
            <a:ext cx="11654427" cy="6263290"/>
          </a:xfrm>
          <a:custGeom>
            <a:avLst/>
            <a:gdLst/>
            <a:ahLst/>
            <a:cxnLst/>
            <a:rect l="l" t="t" r="r" b="b"/>
            <a:pathLst>
              <a:path w="11654427" h="6263290">
                <a:moveTo>
                  <a:pt x="0" y="0"/>
                </a:moveTo>
                <a:lnTo>
                  <a:pt x="11654427" y="0"/>
                </a:lnTo>
                <a:lnTo>
                  <a:pt x="11654427" y="6263290"/>
                </a:lnTo>
                <a:lnTo>
                  <a:pt x="0" y="62632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45"/>
            </a:stretch>
          </a:blipFill>
        </p:spPr>
      </p:sp>
      <p:sp>
        <p:nvSpPr>
          <p:cNvPr id="6" name="Freeform 6"/>
          <p:cNvSpPr/>
          <p:nvPr/>
        </p:nvSpPr>
        <p:spPr>
          <a:xfrm rot="-960996">
            <a:off x="9607074" y="5753676"/>
            <a:ext cx="7957648" cy="4476177"/>
          </a:xfrm>
          <a:custGeom>
            <a:avLst/>
            <a:gdLst/>
            <a:ahLst/>
            <a:cxnLst/>
            <a:rect l="l" t="t" r="r" b="b"/>
            <a:pathLst>
              <a:path w="7957648" h="4476177">
                <a:moveTo>
                  <a:pt x="0" y="0"/>
                </a:moveTo>
                <a:lnTo>
                  <a:pt x="7957648" y="0"/>
                </a:lnTo>
                <a:lnTo>
                  <a:pt x="7957648" y="4476178"/>
                </a:lnTo>
                <a:lnTo>
                  <a:pt x="0" y="44761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920" r="-10920"/>
            </a:stretch>
          </a:blipFill>
        </p:spPr>
      </p:sp>
      <p:sp>
        <p:nvSpPr>
          <p:cNvPr id="7" name="Freeform 7"/>
          <p:cNvSpPr/>
          <p:nvPr/>
        </p:nvSpPr>
        <p:spPr>
          <a:xfrm rot="1055239">
            <a:off x="9434717" y="934927"/>
            <a:ext cx="3017565" cy="6536243"/>
          </a:xfrm>
          <a:custGeom>
            <a:avLst/>
            <a:gdLst/>
            <a:ahLst/>
            <a:cxnLst/>
            <a:rect l="l" t="t" r="r" b="b"/>
            <a:pathLst>
              <a:path w="3017565" h="6536243">
                <a:moveTo>
                  <a:pt x="0" y="0"/>
                </a:moveTo>
                <a:lnTo>
                  <a:pt x="3017565" y="0"/>
                </a:lnTo>
                <a:lnTo>
                  <a:pt x="3017565" y="6536242"/>
                </a:lnTo>
                <a:lnTo>
                  <a:pt x="0" y="65362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09317">
            <a:off x="-247704" y="4219352"/>
            <a:ext cx="4511173" cy="3417214"/>
          </a:xfrm>
          <a:custGeom>
            <a:avLst/>
            <a:gdLst/>
            <a:ahLst/>
            <a:cxnLst/>
            <a:rect l="l" t="t" r="r" b="b"/>
            <a:pathLst>
              <a:path w="4511173" h="3417214">
                <a:moveTo>
                  <a:pt x="0" y="0"/>
                </a:moveTo>
                <a:lnTo>
                  <a:pt x="4511173" y="0"/>
                </a:lnTo>
                <a:lnTo>
                  <a:pt x="4511173" y="3417214"/>
                </a:lnTo>
                <a:lnTo>
                  <a:pt x="0" y="3417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12993">
            <a:off x="3878698" y="4234025"/>
            <a:ext cx="5658715" cy="3154734"/>
          </a:xfrm>
          <a:custGeom>
            <a:avLst/>
            <a:gdLst/>
            <a:ahLst/>
            <a:cxnLst/>
            <a:rect l="l" t="t" r="r" b="b"/>
            <a:pathLst>
              <a:path w="5658715" h="3154734">
                <a:moveTo>
                  <a:pt x="0" y="0"/>
                </a:moveTo>
                <a:lnTo>
                  <a:pt x="5658715" y="0"/>
                </a:lnTo>
                <a:lnTo>
                  <a:pt x="5658715" y="3154734"/>
                </a:lnTo>
                <a:lnTo>
                  <a:pt x="0" y="31547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0" y="5135784"/>
            <a:ext cx="7785302" cy="1743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5"/>
              </a:lnSpc>
            </a:pPr>
            <a:r>
              <a:rPr lang="en-US" sz="3282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Spotkania z rodzicami uczniów, którzy opowiadali o różnych zawodach</a:t>
            </a:r>
          </a:p>
        </p:txBody>
      </p:sp>
      <p:sp>
        <p:nvSpPr>
          <p:cNvPr id="11" name="Freeform 11"/>
          <p:cNvSpPr/>
          <p:nvPr/>
        </p:nvSpPr>
        <p:spPr>
          <a:xfrm rot="1581482">
            <a:off x="12787365" y="260959"/>
            <a:ext cx="1163770" cy="1740217"/>
          </a:xfrm>
          <a:custGeom>
            <a:avLst/>
            <a:gdLst/>
            <a:ahLst/>
            <a:cxnLst/>
            <a:rect l="l" t="t" r="r" b="b"/>
            <a:pathLst>
              <a:path w="1163770" h="1740217">
                <a:moveTo>
                  <a:pt x="0" y="0"/>
                </a:moveTo>
                <a:lnTo>
                  <a:pt x="1163770" y="0"/>
                </a:lnTo>
                <a:lnTo>
                  <a:pt x="1163770" y="1740217"/>
                </a:lnTo>
                <a:lnTo>
                  <a:pt x="0" y="17402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968237">
            <a:off x="516480" y="155105"/>
            <a:ext cx="625048" cy="1400369"/>
          </a:xfrm>
          <a:custGeom>
            <a:avLst/>
            <a:gdLst/>
            <a:ahLst/>
            <a:cxnLst/>
            <a:rect l="l" t="t" r="r" b="b"/>
            <a:pathLst>
              <a:path w="625048" h="1400369">
                <a:moveTo>
                  <a:pt x="0" y="0"/>
                </a:moveTo>
                <a:lnTo>
                  <a:pt x="625048" y="0"/>
                </a:lnTo>
                <a:lnTo>
                  <a:pt x="625048" y="1400369"/>
                </a:lnTo>
                <a:lnTo>
                  <a:pt x="0" y="14003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506563" cy="10423968"/>
          </a:xfrm>
          <a:custGeom>
            <a:avLst/>
            <a:gdLst/>
            <a:ahLst/>
            <a:cxnLst/>
            <a:rect l="l" t="t" r="r" b="b"/>
            <a:pathLst>
              <a:path w="18506563" h="10423968">
                <a:moveTo>
                  <a:pt x="0" y="0"/>
                </a:moveTo>
                <a:lnTo>
                  <a:pt x="18506563" y="0"/>
                </a:lnTo>
                <a:lnTo>
                  <a:pt x="18506563" y="10423968"/>
                </a:lnTo>
                <a:lnTo>
                  <a:pt x="0" y="10423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42" b="-914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518400" y="3754331"/>
            <a:ext cx="13482774" cy="6277931"/>
          </a:xfrm>
          <a:custGeom>
            <a:avLst/>
            <a:gdLst/>
            <a:ahLst/>
            <a:cxnLst/>
            <a:rect l="l" t="t" r="r" b="b"/>
            <a:pathLst>
              <a:path w="13482774" h="6277931">
                <a:moveTo>
                  <a:pt x="0" y="0"/>
                </a:moveTo>
                <a:lnTo>
                  <a:pt x="13482774" y="0"/>
                </a:lnTo>
                <a:lnTo>
                  <a:pt x="13482774" y="6277930"/>
                </a:lnTo>
                <a:lnTo>
                  <a:pt x="0" y="62779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85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42966" y="6137103"/>
            <a:ext cx="3360585" cy="4393749"/>
          </a:xfrm>
          <a:custGeom>
            <a:avLst/>
            <a:gdLst/>
            <a:ahLst/>
            <a:cxnLst/>
            <a:rect l="l" t="t" r="r" b="b"/>
            <a:pathLst>
              <a:path w="3360585" h="4393749">
                <a:moveTo>
                  <a:pt x="0" y="0"/>
                </a:moveTo>
                <a:lnTo>
                  <a:pt x="3360586" y="0"/>
                </a:lnTo>
                <a:lnTo>
                  <a:pt x="3360586" y="4393749"/>
                </a:lnTo>
                <a:lnTo>
                  <a:pt x="0" y="43937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2153" r="-4215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069819" y="5753589"/>
            <a:ext cx="9520374" cy="4395240"/>
          </a:xfrm>
          <a:custGeom>
            <a:avLst/>
            <a:gdLst/>
            <a:ahLst/>
            <a:cxnLst/>
            <a:rect l="l" t="t" r="r" b="b"/>
            <a:pathLst>
              <a:path w="9520374" h="4395240">
                <a:moveTo>
                  <a:pt x="0" y="0"/>
                </a:moveTo>
                <a:lnTo>
                  <a:pt x="9520374" y="0"/>
                </a:lnTo>
                <a:lnTo>
                  <a:pt x="9520374" y="4395239"/>
                </a:lnTo>
                <a:lnTo>
                  <a:pt x="0" y="43952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140927" y="207201"/>
            <a:ext cx="10834879" cy="5004783"/>
          </a:xfrm>
          <a:custGeom>
            <a:avLst/>
            <a:gdLst/>
            <a:ahLst/>
            <a:cxnLst/>
            <a:rect l="l" t="t" r="r" b="b"/>
            <a:pathLst>
              <a:path w="10834879" h="5004783">
                <a:moveTo>
                  <a:pt x="0" y="0"/>
                </a:moveTo>
                <a:lnTo>
                  <a:pt x="10834879" y="0"/>
                </a:lnTo>
                <a:lnTo>
                  <a:pt x="10834879" y="5004783"/>
                </a:lnTo>
                <a:lnTo>
                  <a:pt x="0" y="50047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53708">
            <a:off x="5904703" y="-1145889"/>
            <a:ext cx="3559894" cy="7710963"/>
          </a:xfrm>
          <a:custGeom>
            <a:avLst/>
            <a:gdLst/>
            <a:ahLst/>
            <a:cxnLst/>
            <a:rect l="l" t="t" r="r" b="b"/>
            <a:pathLst>
              <a:path w="3559894" h="7710963">
                <a:moveTo>
                  <a:pt x="0" y="0"/>
                </a:moveTo>
                <a:lnTo>
                  <a:pt x="3559894" y="0"/>
                </a:lnTo>
                <a:lnTo>
                  <a:pt x="3559894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77903" y="107700"/>
            <a:ext cx="4290153" cy="3646630"/>
          </a:xfrm>
          <a:custGeom>
            <a:avLst/>
            <a:gdLst/>
            <a:ahLst/>
            <a:cxnLst/>
            <a:rect l="l" t="t" r="r" b="b"/>
            <a:pathLst>
              <a:path w="4290153" h="3646630">
                <a:moveTo>
                  <a:pt x="0" y="0"/>
                </a:moveTo>
                <a:lnTo>
                  <a:pt x="4290153" y="0"/>
                </a:lnTo>
                <a:lnTo>
                  <a:pt x="4290153" y="3646631"/>
                </a:lnTo>
                <a:lnTo>
                  <a:pt x="0" y="36466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77903" y="826880"/>
            <a:ext cx="3921578" cy="2151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6"/>
              </a:lnSpc>
            </a:pPr>
            <a:r>
              <a:rPr lang="en-US" sz="3061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Spotkania z rodzicami uczniów, którzy opowiadali o różnych zawodach</a:t>
            </a:r>
          </a:p>
        </p:txBody>
      </p:sp>
      <p:sp>
        <p:nvSpPr>
          <p:cNvPr id="10" name="Freeform 10"/>
          <p:cNvSpPr/>
          <p:nvPr/>
        </p:nvSpPr>
        <p:spPr>
          <a:xfrm rot="-1068535">
            <a:off x="3301321" y="4295551"/>
            <a:ext cx="756956" cy="1695898"/>
          </a:xfrm>
          <a:custGeom>
            <a:avLst/>
            <a:gdLst/>
            <a:ahLst/>
            <a:cxnLst/>
            <a:rect l="l" t="t" r="r" b="b"/>
            <a:pathLst>
              <a:path w="756956" h="1695898">
                <a:moveTo>
                  <a:pt x="0" y="0"/>
                </a:moveTo>
                <a:lnTo>
                  <a:pt x="756956" y="0"/>
                </a:lnTo>
                <a:lnTo>
                  <a:pt x="756956" y="1695898"/>
                </a:lnTo>
                <a:lnTo>
                  <a:pt x="0" y="16958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581482">
            <a:off x="17273941" y="-12139"/>
            <a:ext cx="792255" cy="1184680"/>
          </a:xfrm>
          <a:custGeom>
            <a:avLst/>
            <a:gdLst/>
            <a:ahLst/>
            <a:cxnLst/>
            <a:rect l="l" t="t" r="r" b="b"/>
            <a:pathLst>
              <a:path w="792255" h="1184680">
                <a:moveTo>
                  <a:pt x="0" y="0"/>
                </a:moveTo>
                <a:lnTo>
                  <a:pt x="792255" y="0"/>
                </a:lnTo>
                <a:lnTo>
                  <a:pt x="792255" y="1184680"/>
                </a:lnTo>
                <a:lnTo>
                  <a:pt x="0" y="11846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8563" y="0"/>
            <a:ext cx="18506563" cy="10423968"/>
          </a:xfrm>
          <a:custGeom>
            <a:avLst/>
            <a:gdLst/>
            <a:ahLst/>
            <a:cxnLst/>
            <a:rect l="l" t="t" r="r" b="b"/>
            <a:pathLst>
              <a:path w="18506563" h="10423968">
                <a:moveTo>
                  <a:pt x="0" y="0"/>
                </a:moveTo>
                <a:lnTo>
                  <a:pt x="18506563" y="0"/>
                </a:lnTo>
                <a:lnTo>
                  <a:pt x="18506563" y="10423968"/>
                </a:lnTo>
                <a:lnTo>
                  <a:pt x="0" y="10423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42" b="-9142"/>
            </a:stretch>
          </a:blipFill>
        </p:spPr>
      </p:sp>
      <p:sp>
        <p:nvSpPr>
          <p:cNvPr id="3" name="Freeform 3"/>
          <p:cNvSpPr/>
          <p:nvPr/>
        </p:nvSpPr>
        <p:spPr>
          <a:xfrm rot="-153949">
            <a:off x="596116" y="4858290"/>
            <a:ext cx="9809921" cy="4560022"/>
          </a:xfrm>
          <a:custGeom>
            <a:avLst/>
            <a:gdLst/>
            <a:ahLst/>
            <a:cxnLst/>
            <a:rect l="l" t="t" r="r" b="b"/>
            <a:pathLst>
              <a:path w="9809921" h="4560022">
                <a:moveTo>
                  <a:pt x="0" y="0"/>
                </a:moveTo>
                <a:lnTo>
                  <a:pt x="9809921" y="0"/>
                </a:lnTo>
                <a:lnTo>
                  <a:pt x="9809921" y="4560023"/>
                </a:lnTo>
                <a:lnTo>
                  <a:pt x="0" y="45600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3" r="-34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004138" y="3140709"/>
            <a:ext cx="11538834" cy="5327095"/>
          </a:xfrm>
          <a:custGeom>
            <a:avLst/>
            <a:gdLst/>
            <a:ahLst/>
            <a:cxnLst/>
            <a:rect l="l" t="t" r="r" b="b"/>
            <a:pathLst>
              <a:path w="11538834" h="5327095">
                <a:moveTo>
                  <a:pt x="0" y="0"/>
                </a:moveTo>
                <a:lnTo>
                  <a:pt x="11538834" y="0"/>
                </a:lnTo>
                <a:lnTo>
                  <a:pt x="11538834" y="5327095"/>
                </a:lnTo>
                <a:lnTo>
                  <a:pt x="0" y="53270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34720">
            <a:off x="10723443" y="7610523"/>
            <a:ext cx="6781751" cy="2676717"/>
          </a:xfrm>
          <a:custGeom>
            <a:avLst/>
            <a:gdLst/>
            <a:ahLst/>
            <a:cxnLst/>
            <a:rect l="l" t="t" r="r" b="b"/>
            <a:pathLst>
              <a:path w="6781751" h="2676717">
                <a:moveTo>
                  <a:pt x="0" y="0"/>
                </a:moveTo>
                <a:lnTo>
                  <a:pt x="6781751" y="0"/>
                </a:lnTo>
                <a:lnTo>
                  <a:pt x="6781751" y="2676716"/>
                </a:lnTo>
                <a:lnTo>
                  <a:pt x="0" y="26767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704" b="-2570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300" y="-1605541"/>
            <a:ext cx="8299789" cy="5114745"/>
          </a:xfrm>
          <a:custGeom>
            <a:avLst/>
            <a:gdLst/>
            <a:ahLst/>
            <a:cxnLst/>
            <a:rect l="l" t="t" r="r" b="b"/>
            <a:pathLst>
              <a:path w="8299789" h="5114745">
                <a:moveTo>
                  <a:pt x="0" y="0"/>
                </a:moveTo>
                <a:lnTo>
                  <a:pt x="8299789" y="0"/>
                </a:lnTo>
                <a:lnTo>
                  <a:pt x="8299789" y="5114744"/>
                </a:lnTo>
                <a:lnTo>
                  <a:pt x="0" y="51147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299789" y="-1266754"/>
            <a:ext cx="11629060" cy="3982953"/>
          </a:xfrm>
          <a:custGeom>
            <a:avLst/>
            <a:gdLst/>
            <a:ahLst/>
            <a:cxnLst/>
            <a:rect l="l" t="t" r="r" b="b"/>
            <a:pathLst>
              <a:path w="11629060" h="3982953">
                <a:moveTo>
                  <a:pt x="0" y="0"/>
                </a:moveTo>
                <a:lnTo>
                  <a:pt x="11629060" y="0"/>
                </a:lnTo>
                <a:lnTo>
                  <a:pt x="11629060" y="3982953"/>
                </a:lnTo>
                <a:lnTo>
                  <a:pt x="0" y="39829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037216" y="-2189812"/>
            <a:ext cx="8525146" cy="5829068"/>
          </a:xfrm>
          <a:custGeom>
            <a:avLst/>
            <a:gdLst/>
            <a:ahLst/>
            <a:cxnLst/>
            <a:rect l="l" t="t" r="r" b="b"/>
            <a:pathLst>
              <a:path w="8525146" h="5829068">
                <a:moveTo>
                  <a:pt x="0" y="0"/>
                </a:moveTo>
                <a:lnTo>
                  <a:pt x="8525145" y="0"/>
                </a:lnTo>
                <a:lnTo>
                  <a:pt x="8525145" y="5829069"/>
                </a:lnTo>
                <a:lnTo>
                  <a:pt x="0" y="58290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4300" y="648523"/>
            <a:ext cx="18059400" cy="279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Projekt z zakresu zawodoznawstwa: “Great Job” </a:t>
            </a:r>
          </a:p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(tłum. Świetna robota)</a:t>
            </a:r>
          </a:p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Uczniowie zrzeszeni w Szkolnym Klubie Europejskim “EUROMŁODZIAKI” podczas wideokonferencji z Włochami.</a:t>
            </a:r>
          </a:p>
        </p:txBody>
      </p:sp>
      <p:sp>
        <p:nvSpPr>
          <p:cNvPr id="10" name="Freeform 10"/>
          <p:cNvSpPr/>
          <p:nvPr/>
        </p:nvSpPr>
        <p:spPr>
          <a:xfrm rot="1581482">
            <a:off x="16798414" y="6283732"/>
            <a:ext cx="1163770" cy="1740217"/>
          </a:xfrm>
          <a:custGeom>
            <a:avLst/>
            <a:gdLst/>
            <a:ahLst/>
            <a:cxnLst/>
            <a:rect l="l" t="t" r="r" b="b"/>
            <a:pathLst>
              <a:path w="1163770" h="1740217">
                <a:moveTo>
                  <a:pt x="0" y="0"/>
                </a:moveTo>
                <a:lnTo>
                  <a:pt x="1163770" y="0"/>
                </a:lnTo>
                <a:lnTo>
                  <a:pt x="1163770" y="1740217"/>
                </a:lnTo>
                <a:lnTo>
                  <a:pt x="0" y="17402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021078">
            <a:off x="16981103" y="7213865"/>
            <a:ext cx="756956" cy="1695898"/>
          </a:xfrm>
          <a:custGeom>
            <a:avLst/>
            <a:gdLst/>
            <a:ahLst/>
            <a:cxnLst/>
            <a:rect l="l" t="t" r="r" b="b"/>
            <a:pathLst>
              <a:path w="756956" h="1695898">
                <a:moveTo>
                  <a:pt x="0" y="0"/>
                </a:moveTo>
                <a:lnTo>
                  <a:pt x="756956" y="0"/>
                </a:lnTo>
                <a:lnTo>
                  <a:pt x="756956" y="1695898"/>
                </a:lnTo>
                <a:lnTo>
                  <a:pt x="0" y="16958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651525">
            <a:off x="4280977" y="4106700"/>
            <a:ext cx="1163770" cy="1740217"/>
          </a:xfrm>
          <a:custGeom>
            <a:avLst/>
            <a:gdLst/>
            <a:ahLst/>
            <a:cxnLst/>
            <a:rect l="l" t="t" r="r" b="b"/>
            <a:pathLst>
              <a:path w="1163770" h="1740217">
                <a:moveTo>
                  <a:pt x="0" y="0"/>
                </a:moveTo>
                <a:lnTo>
                  <a:pt x="1163770" y="0"/>
                </a:lnTo>
                <a:lnTo>
                  <a:pt x="1163770" y="1740217"/>
                </a:lnTo>
                <a:lnTo>
                  <a:pt x="0" y="17402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8563" y="-68484"/>
            <a:ext cx="18506563" cy="10423968"/>
          </a:xfrm>
          <a:custGeom>
            <a:avLst/>
            <a:gdLst/>
            <a:ahLst/>
            <a:cxnLst/>
            <a:rect l="l" t="t" r="r" b="b"/>
            <a:pathLst>
              <a:path w="18506563" h="10423968">
                <a:moveTo>
                  <a:pt x="0" y="0"/>
                </a:moveTo>
                <a:lnTo>
                  <a:pt x="18506563" y="0"/>
                </a:lnTo>
                <a:lnTo>
                  <a:pt x="18506563" y="10423968"/>
                </a:lnTo>
                <a:lnTo>
                  <a:pt x="0" y="10423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42" b="-914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07139" y="1567821"/>
            <a:ext cx="11210192" cy="7952310"/>
          </a:xfrm>
          <a:custGeom>
            <a:avLst/>
            <a:gdLst/>
            <a:ahLst/>
            <a:cxnLst/>
            <a:rect l="l" t="t" r="r" b="b"/>
            <a:pathLst>
              <a:path w="11210192" h="7952310">
                <a:moveTo>
                  <a:pt x="0" y="0"/>
                </a:moveTo>
                <a:lnTo>
                  <a:pt x="11210191" y="0"/>
                </a:lnTo>
                <a:lnTo>
                  <a:pt x="11210191" y="7952310"/>
                </a:lnTo>
                <a:lnTo>
                  <a:pt x="0" y="7952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0296" y="7011896"/>
            <a:ext cx="5405053" cy="3605863"/>
          </a:xfrm>
          <a:custGeom>
            <a:avLst/>
            <a:gdLst/>
            <a:ahLst/>
            <a:cxnLst/>
            <a:rect l="l" t="t" r="r" b="b"/>
            <a:pathLst>
              <a:path w="5405053" h="3605863">
                <a:moveTo>
                  <a:pt x="0" y="0"/>
                </a:moveTo>
                <a:lnTo>
                  <a:pt x="5405053" y="0"/>
                </a:lnTo>
                <a:lnTo>
                  <a:pt x="5405053" y="3605863"/>
                </a:lnTo>
                <a:lnTo>
                  <a:pt x="0" y="36058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333"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667658" y="191040"/>
            <a:ext cx="7740961" cy="6405645"/>
          </a:xfrm>
          <a:custGeom>
            <a:avLst/>
            <a:gdLst/>
            <a:ahLst/>
            <a:cxnLst/>
            <a:rect l="l" t="t" r="r" b="b"/>
            <a:pathLst>
              <a:path w="7740961" h="6405645">
                <a:moveTo>
                  <a:pt x="0" y="0"/>
                </a:moveTo>
                <a:lnTo>
                  <a:pt x="7740961" y="0"/>
                </a:lnTo>
                <a:lnTo>
                  <a:pt x="7740961" y="6405645"/>
                </a:lnTo>
                <a:lnTo>
                  <a:pt x="0" y="6405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85587" y="293289"/>
            <a:ext cx="4673313" cy="5571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9"/>
              </a:lnSpc>
            </a:pPr>
            <a:r>
              <a:rPr lang="en-US" sz="3521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Wspólnie z włoską szkołą stworzyliśmy poradnik, jak napisać dobre CV, który powstał </a:t>
            </a:r>
          </a:p>
          <a:p>
            <a:pPr algn="ctr">
              <a:lnSpc>
                <a:spcPts val="4929"/>
              </a:lnSpc>
            </a:pPr>
            <a:r>
              <a:rPr lang="en-US" sz="3521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w trzech wersjach językowych: polskiej, włoskiej</a:t>
            </a:r>
          </a:p>
          <a:p>
            <a:pPr algn="ctr">
              <a:lnSpc>
                <a:spcPts val="4929"/>
              </a:lnSpc>
              <a:spcBef>
                <a:spcPct val="0"/>
              </a:spcBef>
            </a:pPr>
            <a:r>
              <a:rPr lang="en-US" sz="3521" b="1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 i angielskiej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601</Words>
  <Application>Microsoft Office PowerPoint</Application>
  <PresentationFormat>Niestandardowy</PresentationFormat>
  <Paragraphs>75</Paragraphs>
  <Slides>30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6" baseType="lpstr">
      <vt:lpstr>Arial</vt:lpstr>
      <vt:lpstr>Anonymous Pro Bold</vt:lpstr>
      <vt:lpstr>Calibri</vt:lpstr>
      <vt:lpstr>Holiday</vt:lpstr>
      <vt:lpstr>Anonymous Pro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Mała miejscowość - wielkie możliwości</dc:title>
  <dc:creator>Barbara Kuźmicka-Wrąbel</dc:creator>
  <cp:lastModifiedBy>Barbara Kuźmicka-Wrąbel</cp:lastModifiedBy>
  <cp:revision>2</cp:revision>
  <dcterms:created xsi:type="dcterms:W3CDTF">2006-08-16T00:00:00Z</dcterms:created>
  <dcterms:modified xsi:type="dcterms:W3CDTF">2026-04-28T08:26:19Z</dcterms:modified>
  <dc:identifier>DAHGi3_pRuM</dc:identifier>
</cp:coreProperties>
</file>