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8288000" cy="10287000"/>
  <p:notesSz cx="6858000" cy="9144000"/>
  <p:embeddedFontLst>
    <p:embeddedFont>
      <p:font typeface="Poppins" charset="1" panose="00000500000000000000"/>
      <p:regular r:id="rId22"/>
    </p:embeddedFont>
    <p:embeddedFont>
      <p:font typeface="Open Sans 1 Bold" charset="1" panose="00000000000000000000"/>
      <p:regular r:id="rId23"/>
    </p:embeddedFont>
    <p:embeddedFont>
      <p:font typeface="Open Sans 2" charset="1" panose="020B0606030504020204"/>
      <p:regular r:id="rId24"/>
    </p:embeddedFont>
    <p:embeddedFont>
      <p:font typeface="Poppins Bold" charset="1" panose="00000800000000000000"/>
      <p:regular r:id="rId25"/>
    </p:embeddedFont>
    <p:embeddedFont>
      <p:font typeface="Open Sans 1" charset="1" panose="00000000000000000000"/>
      <p:regular r:id="rId26"/>
    </p:embeddedFont>
    <p:embeddedFont>
      <p:font typeface="IM Fell Italics" charset="1" panose="02000000000000000000"/>
      <p:regular r:id="rId27"/>
    </p:embeddedFont>
    <p:embeddedFont>
      <p:font typeface="TT Commons Pro" charset="1" panose="020B0103030102020204"/>
      <p:regular r:id="rId28"/>
    </p:embeddedFont>
    <p:embeddedFont>
      <p:font typeface="TT Commons Pro Bold" charset="1" panose="020B0103030102020204"/>
      <p:regular r:id="rId29"/>
    </p:embeddedFont>
    <p:embeddedFont>
      <p:font typeface="Freckle Face" charset="1" panose="02000506000000020004"/>
      <p:regular r:id="rId30"/>
    </p:embeddedFont>
    <p:embeddedFont>
      <p:font typeface="TAN Nimbus" charset="1" panose="00000000000000000000"/>
      <p:regular r:id="rId31"/>
    </p:embeddedFont>
    <p:embeddedFont>
      <p:font typeface="Canva Sans" charset="1" panose="020B0503030501040103"/>
      <p:regular r:id="rId32"/>
    </p:embeddedFont>
    <p:embeddedFont>
      <p:font typeface="Canva Sans Bold" charset="1" panose="020B0803030501040103"/>
      <p:regular r:id="rId33"/>
    </p:embeddedFont>
    <p:embeddedFont>
      <p:font typeface="Open Sans 2 Italics" charset="1" panose="020B0606030504020204"/>
      <p:regular r:id="rId34"/>
    </p:embeddedFont>
    <p:embeddedFont>
      <p:font typeface="Open Sans 1 Italics" charset="1" panose="0000000000000000000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11" Target="../media/image21.svg" Type="http://schemas.openxmlformats.org/officeDocument/2006/relationships/image"/><Relationship Id="rId12" Target="../media/image67.png" Type="http://schemas.openxmlformats.org/officeDocument/2006/relationships/image"/><Relationship Id="rId13" Target="../media/image5.png" Type="http://schemas.openxmlformats.org/officeDocument/2006/relationships/image"/><Relationship Id="rId2" Target="../media/image6.jpeg" Type="http://schemas.openxmlformats.org/officeDocument/2006/relationships/image"/><Relationship Id="rId3" Target="../media/image63.jpe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7.png" Type="http://schemas.openxmlformats.org/officeDocument/2006/relationships/image"/><Relationship Id="rId7" Target="../media/image64.png" Type="http://schemas.openxmlformats.org/officeDocument/2006/relationships/image"/><Relationship Id="rId8" Target="../media/image65.jpeg" Type="http://schemas.openxmlformats.org/officeDocument/2006/relationships/image"/><Relationship Id="rId9" Target="../media/image66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7.png" Type="http://schemas.openxmlformats.org/officeDocument/2006/relationships/image"/><Relationship Id="rId6" Target="../media/image68.jpeg" Type="http://schemas.openxmlformats.org/officeDocument/2006/relationships/image"/><Relationship Id="rId7" Target="../media/image5.png" Type="http://schemas.openxmlformats.org/officeDocument/2006/relationships/image"/><Relationship Id="rId8" Target="../media/image10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7.png" Type="http://schemas.openxmlformats.org/officeDocument/2006/relationships/image"/><Relationship Id="rId6" Target="../media/image69.jpeg" Type="http://schemas.openxmlformats.org/officeDocument/2006/relationships/image"/><Relationship Id="rId7" Target="../media/image70.jpeg" Type="http://schemas.openxmlformats.org/officeDocument/2006/relationships/image"/><Relationship Id="rId8" Target="../media/image20.png" Type="http://schemas.openxmlformats.org/officeDocument/2006/relationships/image"/><Relationship Id="rId9" Target="../media/image21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1.jpeg" Type="http://schemas.openxmlformats.org/officeDocument/2006/relationships/image"/><Relationship Id="rId4" Target="../media/image72.png" Type="http://schemas.openxmlformats.org/officeDocument/2006/relationships/image"/><Relationship Id="rId5" Target="../media/image73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11" Target="../media/image21.svg" Type="http://schemas.openxmlformats.org/officeDocument/2006/relationships/image"/><Relationship Id="rId12" Target="../media/image5.png" Type="http://schemas.openxmlformats.org/officeDocument/2006/relationships/image"/><Relationship Id="rId2" Target="../media/image6.jpeg" Type="http://schemas.openxmlformats.org/officeDocument/2006/relationships/image"/><Relationship Id="rId3" Target="../media/image74.jpe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7.png" Type="http://schemas.openxmlformats.org/officeDocument/2006/relationships/image"/><Relationship Id="rId7" Target="../media/image75.jpeg" Type="http://schemas.openxmlformats.org/officeDocument/2006/relationships/image"/><Relationship Id="rId8" Target="../media/image76.jpeg" Type="http://schemas.openxmlformats.org/officeDocument/2006/relationships/image"/><Relationship Id="rId9" Target="../media/image77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.png" Type="http://schemas.openxmlformats.org/officeDocument/2006/relationships/image"/><Relationship Id="rId2" Target="../media/image6.jpeg" Type="http://schemas.openxmlformats.org/officeDocument/2006/relationships/image"/><Relationship Id="rId3" Target="../media/image7.png" Type="http://schemas.openxmlformats.org/officeDocument/2006/relationships/image"/><Relationship Id="rId4" Target="../media/image9.jpeg" Type="http://schemas.openxmlformats.org/officeDocument/2006/relationships/image"/><Relationship Id="rId5" Target="../media/image78.png" Type="http://schemas.openxmlformats.org/officeDocument/2006/relationships/image"/><Relationship Id="rId6" Target="../media/image3.png" Type="http://schemas.openxmlformats.org/officeDocument/2006/relationships/image"/><Relationship Id="rId7" Target="../media/image4.svg" Type="http://schemas.openxmlformats.org/officeDocument/2006/relationships/image"/><Relationship Id="rId8" Target="../media/image20.png" Type="http://schemas.openxmlformats.org/officeDocument/2006/relationships/image"/><Relationship Id="rId9" Target="../media/image21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7.png" Type="http://schemas.openxmlformats.org/officeDocument/2006/relationships/image"/><Relationship Id="rId6" Target="../media/image79.jpeg" Type="http://schemas.openxmlformats.org/officeDocument/2006/relationships/image"/><Relationship Id="rId7" Target="../media/image20.png" Type="http://schemas.openxmlformats.org/officeDocument/2006/relationships/image"/><Relationship Id="rId8" Target="../media/image21.svg" Type="http://schemas.openxmlformats.org/officeDocument/2006/relationships/image"/><Relationship Id="rId9" Target="../media/image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7.png" Type="http://schemas.openxmlformats.org/officeDocument/2006/relationships/image"/><Relationship Id="rId6" Target="../media/image8.jpeg" Type="http://schemas.openxmlformats.org/officeDocument/2006/relationships/image"/><Relationship Id="rId7" Target="../media/image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svg" Type="http://schemas.openxmlformats.org/officeDocument/2006/relationships/image"/><Relationship Id="rId11" Target="../media/image13.png" Type="http://schemas.openxmlformats.org/officeDocument/2006/relationships/image"/><Relationship Id="rId12" Target="../media/image14.png" Type="http://schemas.openxmlformats.org/officeDocument/2006/relationships/image"/><Relationship Id="rId13" Target="../media/image15.png" Type="http://schemas.openxmlformats.org/officeDocument/2006/relationships/image"/><Relationship Id="rId14" Target="../media/image16.svg" Type="http://schemas.openxmlformats.org/officeDocument/2006/relationships/image"/><Relationship Id="rId2" Target="../media/image6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7.png" Type="http://schemas.openxmlformats.org/officeDocument/2006/relationships/image"/><Relationship Id="rId6" Target="../media/image9.jpeg" Type="http://schemas.openxmlformats.org/officeDocument/2006/relationships/image"/><Relationship Id="rId7" Target="../media/image5.png" Type="http://schemas.openxmlformats.org/officeDocument/2006/relationships/image"/><Relationship Id="rId8" Target="../media/image10.png" Type="http://schemas.openxmlformats.org/officeDocument/2006/relationships/image"/><Relationship Id="rId9" Target="../media/image11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svg" Type="http://schemas.openxmlformats.org/officeDocument/2006/relationships/image"/><Relationship Id="rId11" Target="../media/image5.png" Type="http://schemas.openxmlformats.org/officeDocument/2006/relationships/image"/><Relationship Id="rId2" Target="../media/image6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7.png" Type="http://schemas.openxmlformats.org/officeDocument/2006/relationships/image"/><Relationship Id="rId6" Target="../media/image17.png" Type="http://schemas.openxmlformats.org/officeDocument/2006/relationships/image"/><Relationship Id="rId7" Target="../media/image18.jpeg" Type="http://schemas.openxmlformats.org/officeDocument/2006/relationships/image"/><Relationship Id="rId8" Target="../media/image19.jpe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jpeg" Type="http://schemas.openxmlformats.org/officeDocument/2006/relationships/image"/><Relationship Id="rId11" Target="../media/image27.png" Type="http://schemas.openxmlformats.org/officeDocument/2006/relationships/image"/><Relationship Id="rId12" Target="../media/image28.png" Type="http://schemas.openxmlformats.org/officeDocument/2006/relationships/image"/><Relationship Id="rId13" Target="../media/image29.svg" Type="http://schemas.openxmlformats.org/officeDocument/2006/relationships/image"/><Relationship Id="rId14" Target="../media/image30.png" Type="http://schemas.openxmlformats.org/officeDocument/2006/relationships/image"/><Relationship Id="rId15" Target="../media/image31.svg" Type="http://schemas.openxmlformats.org/officeDocument/2006/relationships/image"/><Relationship Id="rId16" Target="../media/image32.png" Type="http://schemas.openxmlformats.org/officeDocument/2006/relationships/image"/><Relationship Id="rId17" Target="../media/image33.svg" Type="http://schemas.openxmlformats.org/officeDocument/2006/relationships/image"/><Relationship Id="rId18" Target="../media/image34.png" Type="http://schemas.openxmlformats.org/officeDocument/2006/relationships/image"/><Relationship Id="rId19" Target="../media/image35.png" Type="http://schemas.openxmlformats.org/officeDocument/2006/relationships/image"/><Relationship Id="rId2" Target="../media/image6.jpeg" Type="http://schemas.openxmlformats.org/officeDocument/2006/relationships/image"/><Relationship Id="rId20" Target="../media/image36.png" Type="http://schemas.openxmlformats.org/officeDocument/2006/relationships/image"/><Relationship Id="rId21" Target="../media/image37.svg" Type="http://schemas.openxmlformats.org/officeDocument/2006/relationships/image"/><Relationship Id="rId22" Target="../media/image5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7.png" Type="http://schemas.openxmlformats.org/officeDocument/2006/relationships/image"/><Relationship Id="rId6" Target="../media/image22.jpeg" Type="http://schemas.openxmlformats.org/officeDocument/2006/relationships/image"/><Relationship Id="rId7" Target="../media/image23.jpeg" Type="http://schemas.openxmlformats.org/officeDocument/2006/relationships/image"/><Relationship Id="rId8" Target="../media/image24.jpeg" Type="http://schemas.openxmlformats.org/officeDocument/2006/relationships/image"/><Relationship Id="rId9" Target="../media/image25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png" Type="http://schemas.openxmlformats.org/officeDocument/2006/relationships/image"/><Relationship Id="rId4" Target="../media/image38.jpe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20.png" Type="http://schemas.openxmlformats.org/officeDocument/2006/relationships/image"/><Relationship Id="rId8" Target="../media/image21.svg" Type="http://schemas.openxmlformats.org/officeDocument/2006/relationships/image"/><Relationship Id="rId9" Target="../media/image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.png" Type="http://schemas.openxmlformats.org/officeDocument/2006/relationships/image"/><Relationship Id="rId2" Target="../media/image6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7.png" Type="http://schemas.openxmlformats.org/officeDocument/2006/relationships/image"/><Relationship Id="rId6" Target="../media/image39.jpeg" Type="http://schemas.openxmlformats.org/officeDocument/2006/relationships/image"/><Relationship Id="rId7" Target="../media/image40.jpeg" Type="http://schemas.openxmlformats.org/officeDocument/2006/relationships/image"/><Relationship Id="rId8" Target="../media/image20.png" Type="http://schemas.openxmlformats.org/officeDocument/2006/relationships/image"/><Relationship Id="rId9" Target="../media/image21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png" Type="http://schemas.openxmlformats.org/officeDocument/2006/relationships/image"/><Relationship Id="rId11" Target="../media/image46.png" Type="http://schemas.openxmlformats.org/officeDocument/2006/relationships/image"/><Relationship Id="rId12" Target="../media/image47.svg" Type="http://schemas.openxmlformats.org/officeDocument/2006/relationships/image"/><Relationship Id="rId13" Target="../media/image48.png" Type="http://schemas.openxmlformats.org/officeDocument/2006/relationships/image"/><Relationship Id="rId14" Target="../media/image49.svg" Type="http://schemas.openxmlformats.org/officeDocument/2006/relationships/image"/><Relationship Id="rId15" Target="../media/image50.png" Type="http://schemas.openxmlformats.org/officeDocument/2006/relationships/image"/><Relationship Id="rId16" Target="../media/image51.svg" Type="http://schemas.openxmlformats.org/officeDocument/2006/relationships/image"/><Relationship Id="rId17" Target="../media/image52.png" Type="http://schemas.openxmlformats.org/officeDocument/2006/relationships/image"/><Relationship Id="rId18" Target="../media/image53.svg" Type="http://schemas.openxmlformats.org/officeDocument/2006/relationships/image"/><Relationship Id="rId19" Target="../media/image54.png" Type="http://schemas.openxmlformats.org/officeDocument/2006/relationships/image"/><Relationship Id="rId2" Target="../media/image6.jpeg" Type="http://schemas.openxmlformats.org/officeDocument/2006/relationships/image"/><Relationship Id="rId20" Target="../media/image55.svg" Type="http://schemas.openxmlformats.org/officeDocument/2006/relationships/image"/><Relationship Id="rId21" Target="../media/image56.png" Type="http://schemas.openxmlformats.org/officeDocument/2006/relationships/image"/><Relationship Id="rId22" Target="../media/image57.svg" Type="http://schemas.openxmlformats.org/officeDocument/2006/relationships/image"/><Relationship Id="rId23" Target="../media/image58.png" Type="http://schemas.openxmlformats.org/officeDocument/2006/relationships/image"/><Relationship Id="rId24" Target="../media/image59.svg" Type="http://schemas.openxmlformats.org/officeDocument/2006/relationships/image"/><Relationship Id="rId25" Target="../media/image5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7.png" Type="http://schemas.openxmlformats.org/officeDocument/2006/relationships/image"/><Relationship Id="rId6" Target="../media/image41.png" Type="http://schemas.openxmlformats.org/officeDocument/2006/relationships/image"/><Relationship Id="rId7" Target="../media/image42.png" Type="http://schemas.openxmlformats.org/officeDocument/2006/relationships/image"/><Relationship Id="rId8" Target="../media/image43.jpeg" Type="http://schemas.openxmlformats.org/officeDocument/2006/relationships/image"/><Relationship Id="rId9" Target="../media/image44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svg" Type="http://schemas.openxmlformats.org/officeDocument/2006/relationships/image"/><Relationship Id="rId11" Target="../media/image5.png" Type="http://schemas.openxmlformats.org/officeDocument/2006/relationships/image"/><Relationship Id="rId2" Target="../media/image6.jpe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7.png" Type="http://schemas.openxmlformats.org/officeDocument/2006/relationships/image"/><Relationship Id="rId6" Target="../media/image60.png" Type="http://schemas.openxmlformats.org/officeDocument/2006/relationships/image"/><Relationship Id="rId7" Target="../media/image61.png" Type="http://schemas.openxmlformats.org/officeDocument/2006/relationships/image"/><Relationship Id="rId8" Target="../media/image62.jpeg" Type="http://schemas.openxmlformats.org/officeDocument/2006/relationships/image"/><Relationship Id="rId9" Target="../media/image2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624587" y="2018979"/>
            <a:ext cx="10206871" cy="26788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11"/>
              </a:lnSpc>
            </a:pPr>
            <a:r>
              <a:rPr lang="en-US" sz="5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SZANSE I WYZWANIA DLA PROJEKTÓW ETWINNING </a:t>
            </a:r>
          </a:p>
          <a:p>
            <a:pPr algn="l">
              <a:lnSpc>
                <a:spcPts val="6911"/>
              </a:lnSpc>
            </a:pPr>
            <a:r>
              <a:rPr lang="en-US" sz="5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 GALAKTYCE EDUKACYJNEJ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2108645" y="2316369"/>
            <a:ext cx="5656619" cy="5654262"/>
          </a:xfrm>
          <a:custGeom>
            <a:avLst/>
            <a:gdLst/>
            <a:ahLst/>
            <a:cxnLst/>
            <a:rect r="r" b="b" t="t" l="l"/>
            <a:pathLst>
              <a:path h="5654262" w="5656619">
                <a:moveTo>
                  <a:pt x="0" y="0"/>
                </a:moveTo>
                <a:lnTo>
                  <a:pt x="5656619" y="0"/>
                </a:lnTo>
                <a:lnTo>
                  <a:pt x="5656619" y="5654262"/>
                </a:lnTo>
                <a:lnTo>
                  <a:pt x="0" y="56542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28700" y="-197355"/>
            <a:ext cx="2407537" cy="1207702"/>
            <a:chOff x="0" y="0"/>
            <a:chExt cx="634084" cy="31807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4084" cy="318078"/>
            </a:xfrm>
            <a:custGeom>
              <a:avLst/>
              <a:gdLst/>
              <a:ahLst/>
              <a:cxnLst/>
              <a:rect r="r" b="b" t="t" l="l"/>
              <a:pathLst>
                <a:path h="318078" w="634084">
                  <a:moveTo>
                    <a:pt x="73961" y="0"/>
                  </a:moveTo>
                  <a:lnTo>
                    <a:pt x="560123" y="0"/>
                  </a:lnTo>
                  <a:cubicBezTo>
                    <a:pt x="600970" y="0"/>
                    <a:pt x="634084" y="33114"/>
                    <a:pt x="634084" y="73961"/>
                  </a:cubicBezTo>
                  <a:lnTo>
                    <a:pt x="634084" y="244117"/>
                  </a:lnTo>
                  <a:cubicBezTo>
                    <a:pt x="634084" y="284964"/>
                    <a:pt x="600970" y="318078"/>
                    <a:pt x="560123" y="318078"/>
                  </a:cubicBezTo>
                  <a:lnTo>
                    <a:pt x="73961" y="318078"/>
                  </a:lnTo>
                  <a:cubicBezTo>
                    <a:pt x="33114" y="318078"/>
                    <a:pt x="0" y="284964"/>
                    <a:pt x="0" y="244117"/>
                  </a:cubicBezTo>
                  <a:lnTo>
                    <a:pt x="0" y="73961"/>
                  </a:lnTo>
                  <a:cubicBezTo>
                    <a:pt x="0" y="33114"/>
                    <a:pt x="33114" y="0"/>
                    <a:pt x="7396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634084" cy="3561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2887906" y="166486"/>
            <a:ext cx="408737" cy="240010"/>
          </a:xfrm>
          <a:custGeom>
            <a:avLst/>
            <a:gdLst/>
            <a:ahLst/>
            <a:cxnLst/>
            <a:rect r="r" b="b" t="t" l="l"/>
            <a:pathLst>
              <a:path h="240010" w="408737">
                <a:moveTo>
                  <a:pt x="0" y="0"/>
                </a:moveTo>
                <a:lnTo>
                  <a:pt x="408737" y="0"/>
                </a:lnTo>
                <a:lnTo>
                  <a:pt x="408737" y="240010"/>
                </a:lnTo>
                <a:lnTo>
                  <a:pt x="0" y="2400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8240375" y="8165445"/>
            <a:ext cx="47625" cy="1092855"/>
            <a:chOff x="0" y="0"/>
            <a:chExt cx="12543" cy="28783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2543" cy="287830"/>
            </a:xfrm>
            <a:custGeom>
              <a:avLst/>
              <a:gdLst/>
              <a:ahLst/>
              <a:cxnLst/>
              <a:rect r="r" b="b" t="t" l="l"/>
              <a:pathLst>
                <a:path h="287830" w="12543">
                  <a:moveTo>
                    <a:pt x="0" y="0"/>
                  </a:moveTo>
                  <a:lnTo>
                    <a:pt x="12543" y="0"/>
                  </a:lnTo>
                  <a:lnTo>
                    <a:pt x="12543" y="287830"/>
                  </a:lnTo>
                  <a:lnTo>
                    <a:pt x="0" y="2878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12543" cy="3259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131475" y="166486"/>
            <a:ext cx="751652" cy="664349"/>
          </a:xfrm>
          <a:custGeom>
            <a:avLst/>
            <a:gdLst/>
            <a:ahLst/>
            <a:cxnLst/>
            <a:rect r="r" b="b" t="t" l="l"/>
            <a:pathLst>
              <a:path h="664349" w="751652">
                <a:moveTo>
                  <a:pt x="0" y="0"/>
                </a:moveTo>
                <a:lnTo>
                  <a:pt x="751652" y="0"/>
                </a:lnTo>
                <a:lnTo>
                  <a:pt x="751652" y="664350"/>
                </a:lnTo>
                <a:lnTo>
                  <a:pt x="0" y="6643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885950" y="423166"/>
            <a:ext cx="1550287" cy="407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b="true" sz="1200">
                <a:solidFill>
                  <a:srgbClr val="02020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Public Primary School Galileo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622790" y="5853455"/>
            <a:ext cx="7636510" cy="8635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Edyta Borowicz-Czuchryta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797999" y="9005252"/>
            <a:ext cx="3847941" cy="688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Łódź 19.05.2025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95953" y="-222724"/>
            <a:ext cx="18905774" cy="10634498"/>
          </a:xfrm>
          <a:custGeom>
            <a:avLst/>
            <a:gdLst/>
            <a:ahLst/>
            <a:cxnLst/>
            <a:rect r="r" b="b" t="t" l="l"/>
            <a:pathLst>
              <a:path h="10634498" w="18905774">
                <a:moveTo>
                  <a:pt x="0" y="0"/>
                </a:moveTo>
                <a:lnTo>
                  <a:pt x="18905774" y="0"/>
                </a:lnTo>
                <a:lnTo>
                  <a:pt x="18905774" y="10634498"/>
                </a:lnTo>
                <a:lnTo>
                  <a:pt x="0" y="106344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-72175"/>
            <a:ext cx="2407537" cy="1207702"/>
            <a:chOff x="0" y="0"/>
            <a:chExt cx="634084" cy="31807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4084" cy="318078"/>
            </a:xfrm>
            <a:custGeom>
              <a:avLst/>
              <a:gdLst/>
              <a:ahLst/>
              <a:cxnLst/>
              <a:rect r="r" b="b" t="t" l="l"/>
              <a:pathLst>
                <a:path h="318078" w="634084">
                  <a:moveTo>
                    <a:pt x="73961" y="0"/>
                  </a:moveTo>
                  <a:lnTo>
                    <a:pt x="560123" y="0"/>
                  </a:lnTo>
                  <a:cubicBezTo>
                    <a:pt x="600970" y="0"/>
                    <a:pt x="634084" y="33114"/>
                    <a:pt x="634084" y="73961"/>
                  </a:cubicBezTo>
                  <a:lnTo>
                    <a:pt x="634084" y="244117"/>
                  </a:lnTo>
                  <a:cubicBezTo>
                    <a:pt x="634084" y="284964"/>
                    <a:pt x="600970" y="318078"/>
                    <a:pt x="560123" y="318078"/>
                  </a:cubicBezTo>
                  <a:lnTo>
                    <a:pt x="73961" y="318078"/>
                  </a:lnTo>
                  <a:cubicBezTo>
                    <a:pt x="33114" y="318078"/>
                    <a:pt x="0" y="284964"/>
                    <a:pt x="0" y="244117"/>
                  </a:cubicBezTo>
                  <a:lnTo>
                    <a:pt x="0" y="73961"/>
                  </a:lnTo>
                  <a:cubicBezTo>
                    <a:pt x="0" y="33114"/>
                    <a:pt x="33114" y="0"/>
                    <a:pt x="7396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634084" cy="3561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6226592" y="423166"/>
            <a:ext cx="978460" cy="197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Contact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4670796" y="423166"/>
            <a:ext cx="1060497" cy="197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About Me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440039" y="423166"/>
            <a:ext cx="735456" cy="197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Video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184280" y="423166"/>
            <a:ext cx="809760" cy="197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Home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2894778" y="119021"/>
            <a:ext cx="408737" cy="240010"/>
          </a:xfrm>
          <a:custGeom>
            <a:avLst/>
            <a:gdLst/>
            <a:ahLst/>
            <a:cxnLst/>
            <a:rect r="r" b="b" t="t" l="l"/>
            <a:pathLst>
              <a:path h="240010" w="408737">
                <a:moveTo>
                  <a:pt x="0" y="0"/>
                </a:moveTo>
                <a:lnTo>
                  <a:pt x="408737" y="0"/>
                </a:lnTo>
                <a:lnTo>
                  <a:pt x="408737" y="240011"/>
                </a:lnTo>
                <a:lnTo>
                  <a:pt x="0" y="2400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8240375" y="8165445"/>
            <a:ext cx="47625" cy="1092855"/>
            <a:chOff x="0" y="0"/>
            <a:chExt cx="12543" cy="28783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2543" cy="287830"/>
            </a:xfrm>
            <a:custGeom>
              <a:avLst/>
              <a:gdLst/>
              <a:ahLst/>
              <a:cxnLst/>
              <a:rect r="r" b="b" t="t" l="l"/>
              <a:pathLst>
                <a:path h="287830" w="12543">
                  <a:moveTo>
                    <a:pt x="0" y="0"/>
                  </a:moveTo>
                  <a:lnTo>
                    <a:pt x="12543" y="0"/>
                  </a:lnTo>
                  <a:lnTo>
                    <a:pt x="12543" y="287830"/>
                  </a:lnTo>
                  <a:lnTo>
                    <a:pt x="0" y="2878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12543" cy="3259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2589160" y="531676"/>
            <a:ext cx="5137878" cy="5131456"/>
          </a:xfrm>
          <a:custGeom>
            <a:avLst/>
            <a:gdLst/>
            <a:ahLst/>
            <a:cxnLst/>
            <a:rect r="r" b="b" t="t" l="l"/>
            <a:pathLst>
              <a:path h="5131456" w="5137878">
                <a:moveTo>
                  <a:pt x="0" y="0"/>
                </a:moveTo>
                <a:lnTo>
                  <a:pt x="5137878" y="0"/>
                </a:lnTo>
                <a:lnTo>
                  <a:pt x="5137878" y="5131456"/>
                </a:lnTo>
                <a:lnTo>
                  <a:pt x="0" y="51314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13119445" y="1058750"/>
            <a:ext cx="4077309" cy="4077309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3352036" y="1291341"/>
            <a:ext cx="3612126" cy="3612126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22202" t="0" r="-22202" b="0"/>
              </a:stretch>
            </a:blipFill>
          </p:spPr>
        </p:sp>
      </p:grpSp>
      <p:sp>
        <p:nvSpPr>
          <p:cNvPr name="Freeform 21" id="21"/>
          <p:cNvSpPr/>
          <p:nvPr/>
        </p:nvSpPr>
        <p:spPr>
          <a:xfrm flipH="false" flipV="false" rot="0">
            <a:off x="8669890" y="2577772"/>
            <a:ext cx="5137878" cy="5131456"/>
          </a:xfrm>
          <a:custGeom>
            <a:avLst/>
            <a:gdLst/>
            <a:ahLst/>
            <a:cxnLst/>
            <a:rect r="r" b="b" t="t" l="l"/>
            <a:pathLst>
              <a:path h="5131456" w="5137878">
                <a:moveTo>
                  <a:pt x="0" y="0"/>
                </a:moveTo>
                <a:lnTo>
                  <a:pt x="5137878" y="0"/>
                </a:lnTo>
                <a:lnTo>
                  <a:pt x="5137878" y="5131456"/>
                </a:lnTo>
                <a:lnTo>
                  <a:pt x="0" y="51314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9200174" y="3104846"/>
            <a:ext cx="4077309" cy="4077309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9432765" y="3337437"/>
            <a:ext cx="3612126" cy="3612126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25046" t="0" r="-25046" b="0"/>
              </a:stretch>
            </a:blipFill>
          </p:spPr>
        </p:sp>
      </p:grpSp>
      <p:sp>
        <p:nvSpPr>
          <p:cNvPr name="Freeform 27" id="27"/>
          <p:cNvSpPr/>
          <p:nvPr/>
        </p:nvSpPr>
        <p:spPr>
          <a:xfrm flipH="false" flipV="false" rot="0">
            <a:off x="4750619" y="4623868"/>
            <a:ext cx="5137878" cy="5131456"/>
          </a:xfrm>
          <a:custGeom>
            <a:avLst/>
            <a:gdLst/>
            <a:ahLst/>
            <a:cxnLst/>
            <a:rect r="r" b="b" t="t" l="l"/>
            <a:pathLst>
              <a:path h="5131456" w="5137878">
                <a:moveTo>
                  <a:pt x="0" y="0"/>
                </a:moveTo>
                <a:lnTo>
                  <a:pt x="5137878" y="0"/>
                </a:lnTo>
                <a:lnTo>
                  <a:pt x="5137878" y="5131456"/>
                </a:lnTo>
                <a:lnTo>
                  <a:pt x="0" y="51314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28" id="28"/>
          <p:cNvGrpSpPr/>
          <p:nvPr/>
        </p:nvGrpSpPr>
        <p:grpSpPr>
          <a:xfrm rot="0">
            <a:off x="5280904" y="5150942"/>
            <a:ext cx="4077309" cy="4077309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5513495" y="5383533"/>
            <a:ext cx="3612126" cy="3612126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Freeform 33" id="33"/>
          <p:cNvSpPr/>
          <p:nvPr/>
        </p:nvSpPr>
        <p:spPr>
          <a:xfrm flipH="false" flipV="false" rot="0">
            <a:off x="17408733" y="442216"/>
            <a:ext cx="429256" cy="248188"/>
          </a:xfrm>
          <a:custGeom>
            <a:avLst/>
            <a:gdLst/>
            <a:ahLst/>
            <a:cxnLst/>
            <a:rect r="r" b="b" t="t" l="l"/>
            <a:pathLst>
              <a:path h="248188" w="429256">
                <a:moveTo>
                  <a:pt x="0" y="0"/>
                </a:moveTo>
                <a:lnTo>
                  <a:pt x="429256" y="0"/>
                </a:lnTo>
                <a:lnTo>
                  <a:pt x="429256" y="248187"/>
                </a:lnTo>
                <a:lnTo>
                  <a:pt x="0" y="2481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1487653" y="5457291"/>
            <a:ext cx="2687843" cy="2708154"/>
          </a:xfrm>
          <a:custGeom>
            <a:avLst/>
            <a:gdLst/>
            <a:ahLst/>
            <a:cxnLst/>
            <a:rect r="r" b="b" t="t" l="l"/>
            <a:pathLst>
              <a:path h="2708154" w="2687843">
                <a:moveTo>
                  <a:pt x="0" y="0"/>
                </a:moveTo>
                <a:lnTo>
                  <a:pt x="2687843" y="0"/>
                </a:lnTo>
                <a:lnTo>
                  <a:pt x="2687843" y="2708154"/>
                </a:lnTo>
                <a:lnTo>
                  <a:pt x="0" y="27081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028700" y="239027"/>
            <a:ext cx="751652" cy="664349"/>
          </a:xfrm>
          <a:custGeom>
            <a:avLst/>
            <a:gdLst/>
            <a:ahLst/>
            <a:cxnLst/>
            <a:rect r="r" b="b" t="t" l="l"/>
            <a:pathLst>
              <a:path h="664349" w="751652">
                <a:moveTo>
                  <a:pt x="0" y="0"/>
                </a:moveTo>
                <a:lnTo>
                  <a:pt x="751652" y="0"/>
                </a:lnTo>
                <a:lnTo>
                  <a:pt x="751652" y="664349"/>
                </a:lnTo>
                <a:lnTo>
                  <a:pt x="0" y="66434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36" id="36"/>
          <p:cNvSpPr txBox="true"/>
          <p:nvPr/>
        </p:nvSpPr>
        <p:spPr>
          <a:xfrm rot="0">
            <a:off x="734302" y="2236166"/>
            <a:ext cx="9558386" cy="1678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35"/>
              </a:lnSpc>
            </a:pPr>
            <a:r>
              <a:rPr lang="en-US" b="true" sz="55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POZNAJCIE EMILIĘ –  MARZYCIELKĘ</a:t>
            </a:r>
          </a:p>
        </p:txBody>
      </p:sp>
      <p:grpSp>
        <p:nvGrpSpPr>
          <p:cNvPr name="Group 37" id="37"/>
          <p:cNvGrpSpPr/>
          <p:nvPr/>
        </p:nvGrpSpPr>
        <p:grpSpPr>
          <a:xfrm rot="0">
            <a:off x="10066403" y="8715351"/>
            <a:ext cx="7138650" cy="944118"/>
            <a:chOff x="0" y="0"/>
            <a:chExt cx="9518200" cy="1258824"/>
          </a:xfrm>
        </p:grpSpPr>
        <p:sp>
          <p:nvSpPr>
            <p:cNvPr name="TextBox 38" id="38"/>
            <p:cNvSpPr txBox="true"/>
            <p:nvPr/>
          </p:nvSpPr>
          <p:spPr>
            <a:xfrm rot="0">
              <a:off x="0" y="161925"/>
              <a:ext cx="9518200" cy="69937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22"/>
                </a:lnSpc>
              </a:pPr>
              <a:r>
                <a:rPr lang="en-US" sz="4278">
                  <a:solidFill>
                    <a:srgbClr val="38B6FF"/>
                  </a:solidFill>
                  <a:latin typeface="TAN Nimbus"/>
                  <a:ea typeface="TAN Nimbus"/>
                  <a:cs typeface="TAN Nimbus"/>
                  <a:sym typeface="TAN Nimbus"/>
                </a:rPr>
                <a:t>“Education is magic”</a:t>
              </a:r>
            </a:p>
          </p:txBody>
        </p:sp>
        <p:sp>
          <p:nvSpPr>
            <p:cNvPr name="TextBox 39" id="39"/>
            <p:cNvSpPr txBox="true"/>
            <p:nvPr/>
          </p:nvSpPr>
          <p:spPr>
            <a:xfrm rot="0">
              <a:off x="1685311" y="750089"/>
              <a:ext cx="6691473" cy="50873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33"/>
                </a:lnSpc>
              </a:pPr>
            </a:p>
          </p:txBody>
        </p:sp>
      </p:grpSp>
      <p:sp>
        <p:nvSpPr>
          <p:cNvPr name="TextBox 40" id="40"/>
          <p:cNvSpPr txBox="true"/>
          <p:nvPr/>
        </p:nvSpPr>
        <p:spPr>
          <a:xfrm rot="0">
            <a:off x="1885950" y="423166"/>
            <a:ext cx="1550287" cy="407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b="true" sz="1200">
                <a:solidFill>
                  <a:srgbClr val="02020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Public Primary School Galileo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-197355"/>
            <a:ext cx="2407537" cy="1207702"/>
            <a:chOff x="0" y="0"/>
            <a:chExt cx="634084" cy="3180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4084" cy="318078"/>
            </a:xfrm>
            <a:custGeom>
              <a:avLst/>
              <a:gdLst/>
              <a:ahLst/>
              <a:cxnLst/>
              <a:rect r="r" b="b" t="t" l="l"/>
              <a:pathLst>
                <a:path h="318078" w="634084">
                  <a:moveTo>
                    <a:pt x="73961" y="0"/>
                  </a:moveTo>
                  <a:lnTo>
                    <a:pt x="560123" y="0"/>
                  </a:lnTo>
                  <a:cubicBezTo>
                    <a:pt x="600970" y="0"/>
                    <a:pt x="634084" y="33114"/>
                    <a:pt x="634084" y="73961"/>
                  </a:cubicBezTo>
                  <a:lnTo>
                    <a:pt x="634084" y="244117"/>
                  </a:lnTo>
                  <a:cubicBezTo>
                    <a:pt x="634084" y="284964"/>
                    <a:pt x="600970" y="318078"/>
                    <a:pt x="560123" y="318078"/>
                  </a:cubicBezTo>
                  <a:lnTo>
                    <a:pt x="73961" y="318078"/>
                  </a:lnTo>
                  <a:cubicBezTo>
                    <a:pt x="33114" y="318078"/>
                    <a:pt x="0" y="284964"/>
                    <a:pt x="0" y="244117"/>
                  </a:cubicBezTo>
                  <a:lnTo>
                    <a:pt x="0" y="73961"/>
                  </a:lnTo>
                  <a:cubicBezTo>
                    <a:pt x="0" y="33114"/>
                    <a:pt x="33114" y="0"/>
                    <a:pt x="7396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634084" cy="3561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905371" y="154581"/>
            <a:ext cx="408737" cy="240010"/>
          </a:xfrm>
          <a:custGeom>
            <a:avLst/>
            <a:gdLst/>
            <a:ahLst/>
            <a:cxnLst/>
            <a:rect r="r" b="b" t="t" l="l"/>
            <a:pathLst>
              <a:path h="240010" w="408737">
                <a:moveTo>
                  <a:pt x="0" y="0"/>
                </a:moveTo>
                <a:lnTo>
                  <a:pt x="408737" y="0"/>
                </a:lnTo>
                <a:lnTo>
                  <a:pt x="408737" y="240010"/>
                </a:lnTo>
                <a:lnTo>
                  <a:pt x="0" y="2400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8240375" y="8165445"/>
            <a:ext cx="47625" cy="1092855"/>
            <a:chOff x="0" y="0"/>
            <a:chExt cx="12543" cy="28783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543" cy="287830"/>
            </a:xfrm>
            <a:custGeom>
              <a:avLst/>
              <a:gdLst/>
              <a:ahLst/>
              <a:cxnLst/>
              <a:rect r="r" b="b" t="t" l="l"/>
              <a:pathLst>
                <a:path h="287830" w="12543">
                  <a:moveTo>
                    <a:pt x="0" y="0"/>
                  </a:moveTo>
                  <a:lnTo>
                    <a:pt x="12543" y="0"/>
                  </a:lnTo>
                  <a:lnTo>
                    <a:pt x="12543" y="287830"/>
                  </a:lnTo>
                  <a:lnTo>
                    <a:pt x="0" y="2878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12543" cy="3259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664989" y="666594"/>
            <a:ext cx="8965018" cy="8953812"/>
          </a:xfrm>
          <a:custGeom>
            <a:avLst/>
            <a:gdLst/>
            <a:ahLst/>
            <a:cxnLst/>
            <a:rect r="r" b="b" t="t" l="l"/>
            <a:pathLst>
              <a:path h="8953812" w="8965018">
                <a:moveTo>
                  <a:pt x="0" y="0"/>
                </a:moveTo>
                <a:lnTo>
                  <a:pt x="8965018" y="0"/>
                </a:lnTo>
                <a:lnTo>
                  <a:pt x="8965018" y="8953812"/>
                </a:lnTo>
                <a:lnTo>
                  <a:pt x="0" y="89538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90276" y="1586278"/>
            <a:ext cx="7114444" cy="7114444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996121" y="1992123"/>
            <a:ext cx="6302753" cy="6302753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68069" t="0" r="-9708" b="0"/>
              </a:stretch>
            </a:blip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028700" y="154581"/>
            <a:ext cx="751652" cy="664349"/>
          </a:xfrm>
          <a:custGeom>
            <a:avLst/>
            <a:gdLst/>
            <a:ahLst/>
            <a:cxnLst/>
            <a:rect r="r" b="b" t="t" l="l"/>
            <a:pathLst>
              <a:path h="664349" w="751652">
                <a:moveTo>
                  <a:pt x="0" y="0"/>
                </a:moveTo>
                <a:lnTo>
                  <a:pt x="751652" y="0"/>
                </a:lnTo>
                <a:lnTo>
                  <a:pt x="751652" y="664349"/>
                </a:lnTo>
                <a:lnTo>
                  <a:pt x="0" y="6643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6335541" y="6668963"/>
            <a:ext cx="3294466" cy="3585813"/>
          </a:xfrm>
          <a:custGeom>
            <a:avLst/>
            <a:gdLst/>
            <a:ahLst/>
            <a:cxnLst/>
            <a:rect r="r" b="b" t="t" l="l"/>
            <a:pathLst>
              <a:path h="3585813" w="3294466">
                <a:moveTo>
                  <a:pt x="0" y="0"/>
                </a:moveTo>
                <a:lnTo>
                  <a:pt x="3294466" y="0"/>
                </a:lnTo>
                <a:lnTo>
                  <a:pt x="3294466" y="3585813"/>
                </a:lnTo>
                <a:lnTo>
                  <a:pt x="0" y="35858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7825361" y="404116"/>
            <a:ext cx="9818171" cy="2487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435"/>
              </a:lnSpc>
            </a:pPr>
            <a:r>
              <a:rPr lang="en-US" b="true" sz="55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 MIEJSCE W KONKURSIE WORLD ROVER CHALLENGE!</a:t>
            </a:r>
          </a:p>
          <a:p>
            <a:pPr algn="r">
              <a:lnSpc>
                <a:spcPts val="6435"/>
              </a:lnSpc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1885950" y="375541"/>
            <a:ext cx="1550287" cy="407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b="true" sz="1200">
                <a:solidFill>
                  <a:srgbClr val="02020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Public Primary School Galileo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743786" y="3244194"/>
            <a:ext cx="7515514" cy="4302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Pew</a:t>
            </a:r>
            <a:r>
              <a:rPr lang="en-US" sz="34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nego dnia zadzwoniła do mnie z pustyni w USA, gdzie odbywały się finały prestiżowego World Rover Challenge. Polska drużyna – jej drużyna – pokonała 24 innych z 12 różnych krajów. Ich łazik wygrał. </a:t>
            </a:r>
            <a:r>
              <a:rPr lang="en-US" b="true" sz="3499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Ich misja zakończyła się sukcesem.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-197355"/>
            <a:ext cx="2407537" cy="1207702"/>
            <a:chOff x="0" y="0"/>
            <a:chExt cx="634084" cy="3180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4084" cy="318078"/>
            </a:xfrm>
            <a:custGeom>
              <a:avLst/>
              <a:gdLst/>
              <a:ahLst/>
              <a:cxnLst/>
              <a:rect r="r" b="b" t="t" l="l"/>
              <a:pathLst>
                <a:path h="318078" w="634084">
                  <a:moveTo>
                    <a:pt x="73961" y="0"/>
                  </a:moveTo>
                  <a:lnTo>
                    <a:pt x="560123" y="0"/>
                  </a:lnTo>
                  <a:cubicBezTo>
                    <a:pt x="600970" y="0"/>
                    <a:pt x="634084" y="33114"/>
                    <a:pt x="634084" y="73961"/>
                  </a:cubicBezTo>
                  <a:lnTo>
                    <a:pt x="634084" y="244117"/>
                  </a:lnTo>
                  <a:cubicBezTo>
                    <a:pt x="634084" y="284964"/>
                    <a:pt x="600970" y="318078"/>
                    <a:pt x="560123" y="318078"/>
                  </a:cubicBezTo>
                  <a:lnTo>
                    <a:pt x="73961" y="318078"/>
                  </a:lnTo>
                  <a:cubicBezTo>
                    <a:pt x="33114" y="318078"/>
                    <a:pt x="0" y="284964"/>
                    <a:pt x="0" y="244117"/>
                  </a:cubicBezTo>
                  <a:lnTo>
                    <a:pt x="0" y="73961"/>
                  </a:lnTo>
                  <a:cubicBezTo>
                    <a:pt x="0" y="33114"/>
                    <a:pt x="33114" y="0"/>
                    <a:pt x="7396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634084" cy="3561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885950" y="423166"/>
            <a:ext cx="1550287" cy="197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b="true" sz="1200">
                <a:solidFill>
                  <a:srgbClr val="02020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Wardiere Inc.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6226592" y="423166"/>
            <a:ext cx="978460" cy="197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Contact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4670796" y="423166"/>
            <a:ext cx="1060497" cy="197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About Me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440039" y="423166"/>
            <a:ext cx="735456" cy="197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Video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184280" y="423166"/>
            <a:ext cx="809760" cy="197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Home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385907" y="396971"/>
            <a:ext cx="408737" cy="240010"/>
          </a:xfrm>
          <a:custGeom>
            <a:avLst/>
            <a:gdLst/>
            <a:ahLst/>
            <a:cxnLst/>
            <a:rect r="r" b="b" t="t" l="l"/>
            <a:pathLst>
              <a:path h="240010" w="408737">
                <a:moveTo>
                  <a:pt x="0" y="0"/>
                </a:moveTo>
                <a:lnTo>
                  <a:pt x="408737" y="0"/>
                </a:lnTo>
                <a:lnTo>
                  <a:pt x="408737" y="240011"/>
                </a:lnTo>
                <a:lnTo>
                  <a:pt x="0" y="240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979837" y="1669364"/>
            <a:ext cx="6956969" cy="6948273"/>
          </a:xfrm>
          <a:custGeom>
            <a:avLst/>
            <a:gdLst/>
            <a:ahLst/>
            <a:cxnLst/>
            <a:rect r="r" b="b" t="t" l="l"/>
            <a:pathLst>
              <a:path h="6948273" w="6956969">
                <a:moveTo>
                  <a:pt x="0" y="0"/>
                </a:moveTo>
                <a:lnTo>
                  <a:pt x="6956968" y="0"/>
                </a:lnTo>
                <a:lnTo>
                  <a:pt x="6956968" y="6948272"/>
                </a:lnTo>
                <a:lnTo>
                  <a:pt x="0" y="69482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0083198" y="4639224"/>
            <a:ext cx="5520900" cy="5520900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0398139" y="4954165"/>
            <a:ext cx="4891017" cy="4891017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30000" t="0" r="-30000" b="0"/>
              </a:stretch>
            </a:blipFill>
          </p:spPr>
        </p:sp>
      </p:grpSp>
      <p:sp>
        <p:nvSpPr>
          <p:cNvPr name="Freeform 18" id="18"/>
          <p:cNvSpPr/>
          <p:nvPr/>
        </p:nvSpPr>
        <p:spPr>
          <a:xfrm flipH="false" flipV="false" rot="0">
            <a:off x="12419451" y="1669364"/>
            <a:ext cx="6956969" cy="6948273"/>
          </a:xfrm>
          <a:custGeom>
            <a:avLst/>
            <a:gdLst/>
            <a:ahLst/>
            <a:cxnLst/>
            <a:rect r="r" b="b" t="t" l="l"/>
            <a:pathLst>
              <a:path h="6948273" w="6956969">
                <a:moveTo>
                  <a:pt x="0" y="0"/>
                </a:moveTo>
                <a:lnTo>
                  <a:pt x="6956969" y="0"/>
                </a:lnTo>
                <a:lnTo>
                  <a:pt x="6956969" y="6948272"/>
                </a:lnTo>
                <a:lnTo>
                  <a:pt x="0" y="69482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13137485" y="2383050"/>
            <a:ext cx="5520900" cy="5520900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3452427" y="2697991"/>
            <a:ext cx="4891017" cy="4891017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25046" t="0" r="-25046" b="0"/>
              </a:stretch>
            </a:blip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18240375" y="8165445"/>
            <a:ext cx="47625" cy="1092855"/>
            <a:chOff x="0" y="0"/>
            <a:chExt cx="12543" cy="28783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2543" cy="287830"/>
            </a:xfrm>
            <a:custGeom>
              <a:avLst/>
              <a:gdLst/>
              <a:ahLst/>
              <a:cxnLst/>
              <a:rect r="r" b="b" t="t" l="l"/>
              <a:pathLst>
                <a:path h="287830" w="12543">
                  <a:moveTo>
                    <a:pt x="0" y="0"/>
                  </a:moveTo>
                  <a:lnTo>
                    <a:pt x="12543" y="0"/>
                  </a:lnTo>
                  <a:lnTo>
                    <a:pt x="12543" y="287830"/>
                  </a:lnTo>
                  <a:lnTo>
                    <a:pt x="0" y="2878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38100"/>
              <a:ext cx="12543" cy="3259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7" id="27"/>
          <p:cNvSpPr txBox="true"/>
          <p:nvPr/>
        </p:nvSpPr>
        <p:spPr>
          <a:xfrm rot="0">
            <a:off x="503289" y="1350510"/>
            <a:ext cx="15952039" cy="15914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84"/>
              </a:lnSpc>
            </a:pPr>
            <a:r>
              <a:rPr lang="en-US" b="true" sz="52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KOMPAS STRATEGII – JAK NAWIGOWAĆ MIĘDZY SZANSAMI A WYZWANIAMI? 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503289" y="3256272"/>
            <a:ext cx="9894851" cy="6155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26102" indent="-313051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Mały projekt = dobry początek</a:t>
            </a:r>
          </a:p>
          <a:p>
            <a:pPr algn="l">
              <a:lnSpc>
                <a:spcPts val="4059"/>
              </a:lnSpc>
            </a:pPr>
          </a:p>
          <a:p>
            <a:pPr algn="l" marL="626102" indent="-313051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Uczniowie jako współorganizatorzy – oddanie im odpowiedzialności</a:t>
            </a:r>
          </a:p>
          <a:p>
            <a:pPr algn="l">
              <a:lnSpc>
                <a:spcPts val="4059"/>
              </a:lnSpc>
            </a:pPr>
          </a:p>
          <a:p>
            <a:pPr algn="l" marL="626102" indent="-313051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Tworzenie sieci wsparcia w szkole – mikrospołeczność eTwinning</a:t>
            </a:r>
          </a:p>
          <a:p>
            <a:pPr algn="l">
              <a:lnSpc>
                <a:spcPts val="4059"/>
              </a:lnSpc>
            </a:pPr>
          </a:p>
          <a:p>
            <a:pPr algn="l" marL="626102" indent="-313051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Współpraca z doświadczonymi nauczycielami</a:t>
            </a:r>
          </a:p>
          <a:p>
            <a:pPr algn="l">
              <a:lnSpc>
                <a:spcPts val="4059"/>
              </a:lnSpc>
            </a:pPr>
          </a:p>
          <a:p>
            <a:pPr algn="l" marL="626102" indent="-313051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Dokumentacja i prezentacja działań (portfolio, blog, filmik) jako narzędzie promocji i refleksji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0">
            <a:off x="17408733" y="442216"/>
            <a:ext cx="429256" cy="248188"/>
          </a:xfrm>
          <a:custGeom>
            <a:avLst/>
            <a:gdLst/>
            <a:ahLst/>
            <a:cxnLst/>
            <a:rect r="r" b="b" t="t" l="l"/>
            <a:pathLst>
              <a:path h="248188" w="429256">
                <a:moveTo>
                  <a:pt x="0" y="0"/>
                </a:moveTo>
                <a:lnTo>
                  <a:pt x="429256" y="0"/>
                </a:lnTo>
                <a:lnTo>
                  <a:pt x="429256" y="248187"/>
                </a:lnTo>
                <a:lnTo>
                  <a:pt x="0" y="2481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787130" y="5143500"/>
            <a:ext cx="7913077" cy="5143500"/>
          </a:xfrm>
          <a:custGeom>
            <a:avLst/>
            <a:gdLst/>
            <a:ahLst/>
            <a:cxnLst/>
            <a:rect r="r" b="b" t="t" l="l"/>
            <a:pathLst>
              <a:path h="5143500" w="7913077">
                <a:moveTo>
                  <a:pt x="0" y="0"/>
                </a:moveTo>
                <a:lnTo>
                  <a:pt x="7913077" y="0"/>
                </a:lnTo>
                <a:lnTo>
                  <a:pt x="7913077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493206" y="3629316"/>
            <a:ext cx="8794794" cy="8695853"/>
          </a:xfrm>
          <a:custGeom>
            <a:avLst/>
            <a:gdLst/>
            <a:ahLst/>
            <a:cxnLst/>
            <a:rect r="r" b="b" t="t" l="l"/>
            <a:pathLst>
              <a:path h="8695853" w="8794794">
                <a:moveTo>
                  <a:pt x="0" y="0"/>
                </a:moveTo>
                <a:lnTo>
                  <a:pt x="8794794" y="0"/>
                </a:lnTo>
                <a:lnTo>
                  <a:pt x="8794794" y="8695852"/>
                </a:lnTo>
                <a:lnTo>
                  <a:pt x="0" y="86958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57756" y="4985315"/>
            <a:ext cx="7957500" cy="5301685"/>
          </a:xfrm>
          <a:custGeom>
            <a:avLst/>
            <a:gdLst/>
            <a:ahLst/>
            <a:cxnLst/>
            <a:rect r="r" b="b" t="t" l="l"/>
            <a:pathLst>
              <a:path h="5301685" w="7957500">
                <a:moveTo>
                  <a:pt x="0" y="0"/>
                </a:moveTo>
                <a:lnTo>
                  <a:pt x="7957500" y="0"/>
                </a:lnTo>
                <a:lnTo>
                  <a:pt x="7957500" y="5301685"/>
                </a:lnTo>
                <a:lnTo>
                  <a:pt x="0" y="53016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280762" y="3629316"/>
            <a:ext cx="9634537" cy="9526148"/>
          </a:xfrm>
          <a:custGeom>
            <a:avLst/>
            <a:gdLst/>
            <a:ahLst/>
            <a:cxnLst/>
            <a:rect r="r" b="b" t="t" l="l"/>
            <a:pathLst>
              <a:path h="9526148" w="9634537">
                <a:moveTo>
                  <a:pt x="0" y="0"/>
                </a:moveTo>
                <a:lnTo>
                  <a:pt x="9634536" y="0"/>
                </a:lnTo>
                <a:lnTo>
                  <a:pt x="9634536" y="9526148"/>
                </a:lnTo>
                <a:lnTo>
                  <a:pt x="0" y="95261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596554" y="348663"/>
            <a:ext cx="16381153" cy="2066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399"/>
              </a:lnSpc>
            </a:pPr>
            <a:r>
              <a:rPr lang="en-US" sz="59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Dzięki eTwinning szkoła jest jak teatr, </a:t>
            </a:r>
          </a:p>
          <a:p>
            <a:pPr algn="r">
              <a:lnSpc>
                <a:spcPts val="8399"/>
              </a:lnSpc>
              <a:spcBef>
                <a:spcPct val="0"/>
              </a:spcBef>
            </a:pPr>
            <a:r>
              <a:rPr lang="en-US" sz="59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w którym wszyyyyyyystko może się zdarzyć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49622" y="2818919"/>
            <a:ext cx="14441964" cy="580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60"/>
              </a:lnSpc>
            </a:pPr>
            <a:r>
              <a:rPr lang="en-US" sz="3400" i="true">
                <a:solidFill>
                  <a:srgbClr val="FFFFFF"/>
                </a:solidFill>
                <a:latin typeface="Open Sans 2 Italics"/>
                <a:ea typeface="Open Sans 2 Italics"/>
                <a:cs typeface="Open Sans 2 Italics"/>
                <a:sym typeface="Open Sans 2 Italics"/>
              </a:rPr>
              <a:t>eTwinning to nie „jeszcze jeden projekt”, ale zmiana podejścia do uczenia się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53727" y="-2836718"/>
            <a:ext cx="18836964" cy="13774530"/>
          </a:xfrm>
          <a:custGeom>
            <a:avLst/>
            <a:gdLst/>
            <a:ahLst/>
            <a:cxnLst/>
            <a:rect r="r" b="b" t="t" l="l"/>
            <a:pathLst>
              <a:path h="13774530" w="18836964">
                <a:moveTo>
                  <a:pt x="0" y="0"/>
                </a:moveTo>
                <a:lnTo>
                  <a:pt x="18836964" y="0"/>
                </a:lnTo>
                <a:lnTo>
                  <a:pt x="18836964" y="13774530"/>
                </a:lnTo>
                <a:lnTo>
                  <a:pt x="0" y="137745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-197355"/>
            <a:ext cx="2407537" cy="1207702"/>
            <a:chOff x="0" y="0"/>
            <a:chExt cx="634084" cy="31807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4084" cy="318078"/>
            </a:xfrm>
            <a:custGeom>
              <a:avLst/>
              <a:gdLst/>
              <a:ahLst/>
              <a:cxnLst/>
              <a:rect r="r" b="b" t="t" l="l"/>
              <a:pathLst>
                <a:path h="318078" w="634084">
                  <a:moveTo>
                    <a:pt x="73961" y="0"/>
                  </a:moveTo>
                  <a:lnTo>
                    <a:pt x="560123" y="0"/>
                  </a:lnTo>
                  <a:cubicBezTo>
                    <a:pt x="600970" y="0"/>
                    <a:pt x="634084" y="33114"/>
                    <a:pt x="634084" y="73961"/>
                  </a:cubicBezTo>
                  <a:lnTo>
                    <a:pt x="634084" y="244117"/>
                  </a:lnTo>
                  <a:cubicBezTo>
                    <a:pt x="634084" y="284964"/>
                    <a:pt x="600970" y="318078"/>
                    <a:pt x="560123" y="318078"/>
                  </a:cubicBezTo>
                  <a:lnTo>
                    <a:pt x="73961" y="318078"/>
                  </a:lnTo>
                  <a:cubicBezTo>
                    <a:pt x="33114" y="318078"/>
                    <a:pt x="0" y="284964"/>
                    <a:pt x="0" y="244117"/>
                  </a:cubicBezTo>
                  <a:lnTo>
                    <a:pt x="0" y="73961"/>
                  </a:lnTo>
                  <a:cubicBezTo>
                    <a:pt x="0" y="33114"/>
                    <a:pt x="33114" y="0"/>
                    <a:pt x="7396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634084" cy="3561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6226592" y="423166"/>
            <a:ext cx="978460" cy="197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Contact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4670796" y="423166"/>
            <a:ext cx="1060497" cy="197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About Me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440039" y="423166"/>
            <a:ext cx="735456" cy="197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Video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184280" y="423166"/>
            <a:ext cx="809760" cy="197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Home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2894778" y="166486"/>
            <a:ext cx="408737" cy="240010"/>
          </a:xfrm>
          <a:custGeom>
            <a:avLst/>
            <a:gdLst/>
            <a:ahLst/>
            <a:cxnLst/>
            <a:rect r="r" b="b" t="t" l="l"/>
            <a:pathLst>
              <a:path h="240010" w="408737">
                <a:moveTo>
                  <a:pt x="0" y="0"/>
                </a:moveTo>
                <a:lnTo>
                  <a:pt x="408737" y="0"/>
                </a:lnTo>
                <a:lnTo>
                  <a:pt x="408737" y="240010"/>
                </a:lnTo>
                <a:lnTo>
                  <a:pt x="0" y="2400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8240375" y="8165445"/>
            <a:ext cx="47625" cy="1092855"/>
            <a:chOff x="0" y="0"/>
            <a:chExt cx="12543" cy="28783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2543" cy="287830"/>
            </a:xfrm>
            <a:custGeom>
              <a:avLst/>
              <a:gdLst/>
              <a:ahLst/>
              <a:cxnLst/>
              <a:rect r="r" b="b" t="t" l="l"/>
              <a:pathLst>
                <a:path h="287830" w="12543">
                  <a:moveTo>
                    <a:pt x="0" y="0"/>
                  </a:moveTo>
                  <a:lnTo>
                    <a:pt x="12543" y="0"/>
                  </a:lnTo>
                  <a:lnTo>
                    <a:pt x="12543" y="287830"/>
                  </a:lnTo>
                  <a:lnTo>
                    <a:pt x="0" y="2878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12543" cy="3259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2589160" y="531676"/>
            <a:ext cx="5137878" cy="5131456"/>
          </a:xfrm>
          <a:custGeom>
            <a:avLst/>
            <a:gdLst/>
            <a:ahLst/>
            <a:cxnLst/>
            <a:rect r="r" b="b" t="t" l="l"/>
            <a:pathLst>
              <a:path h="5131456" w="5137878">
                <a:moveTo>
                  <a:pt x="0" y="0"/>
                </a:moveTo>
                <a:lnTo>
                  <a:pt x="5137878" y="0"/>
                </a:lnTo>
                <a:lnTo>
                  <a:pt x="5137878" y="5131456"/>
                </a:lnTo>
                <a:lnTo>
                  <a:pt x="0" y="51314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12342248" y="1058750"/>
            <a:ext cx="4854506" cy="4854506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2679629" y="1291341"/>
            <a:ext cx="4284533" cy="4284533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25046" t="0" r="-25046" b="0"/>
              </a:stretch>
            </a:blipFill>
          </p:spPr>
        </p:sp>
      </p:grpSp>
      <p:sp>
        <p:nvSpPr>
          <p:cNvPr name="Freeform 21" id="21"/>
          <p:cNvSpPr/>
          <p:nvPr/>
        </p:nvSpPr>
        <p:spPr>
          <a:xfrm flipH="false" flipV="false" rot="0">
            <a:off x="8669890" y="2577772"/>
            <a:ext cx="5137878" cy="5131456"/>
          </a:xfrm>
          <a:custGeom>
            <a:avLst/>
            <a:gdLst/>
            <a:ahLst/>
            <a:cxnLst/>
            <a:rect r="r" b="b" t="t" l="l"/>
            <a:pathLst>
              <a:path h="5131456" w="5137878">
                <a:moveTo>
                  <a:pt x="0" y="0"/>
                </a:moveTo>
                <a:lnTo>
                  <a:pt x="5137878" y="0"/>
                </a:lnTo>
                <a:lnTo>
                  <a:pt x="5137878" y="5131456"/>
                </a:lnTo>
                <a:lnTo>
                  <a:pt x="0" y="51314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7067294" y="3747521"/>
            <a:ext cx="5274954" cy="5274954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7519003" y="4046595"/>
            <a:ext cx="4665277" cy="4665277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25046" t="0" r="-25046" b="0"/>
              </a:stretch>
            </a:blip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1590276" y="3452246"/>
            <a:ext cx="5186343" cy="5186343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885950" y="3711035"/>
            <a:ext cx="4668765" cy="4668765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25046" t="0" r="-25046" b="0"/>
              </a:stretch>
            </a:blipFill>
          </p:spPr>
        </p:sp>
      </p:grpSp>
      <p:sp>
        <p:nvSpPr>
          <p:cNvPr name="Freeform 32" id="32"/>
          <p:cNvSpPr/>
          <p:nvPr/>
        </p:nvSpPr>
        <p:spPr>
          <a:xfrm flipH="false" flipV="false" rot="0">
            <a:off x="17408733" y="442216"/>
            <a:ext cx="429256" cy="248188"/>
          </a:xfrm>
          <a:custGeom>
            <a:avLst/>
            <a:gdLst/>
            <a:ahLst/>
            <a:cxnLst/>
            <a:rect r="r" b="b" t="t" l="l"/>
            <a:pathLst>
              <a:path h="248188" w="429256">
                <a:moveTo>
                  <a:pt x="0" y="0"/>
                </a:moveTo>
                <a:lnTo>
                  <a:pt x="429256" y="0"/>
                </a:lnTo>
                <a:lnTo>
                  <a:pt x="429256" y="248187"/>
                </a:lnTo>
                <a:lnTo>
                  <a:pt x="0" y="2481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028700" y="166486"/>
            <a:ext cx="751652" cy="664349"/>
          </a:xfrm>
          <a:custGeom>
            <a:avLst/>
            <a:gdLst/>
            <a:ahLst/>
            <a:cxnLst/>
            <a:rect r="r" b="b" t="t" l="l"/>
            <a:pathLst>
              <a:path h="664349" w="751652">
                <a:moveTo>
                  <a:pt x="0" y="0"/>
                </a:moveTo>
                <a:lnTo>
                  <a:pt x="751652" y="0"/>
                </a:lnTo>
                <a:lnTo>
                  <a:pt x="751652" y="664350"/>
                </a:lnTo>
                <a:lnTo>
                  <a:pt x="0" y="6643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130052" y="1165863"/>
            <a:ext cx="15601241" cy="868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35"/>
              </a:lnSpc>
            </a:pPr>
            <a:r>
              <a:rPr lang="en-US" b="true" sz="55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UCZEŃ JEST JAK GWIAZDA NA NIEBIE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022120" y="2302896"/>
            <a:ext cx="9798835" cy="863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 i="true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Nauczyciele pomagają im świecić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885950" y="423166"/>
            <a:ext cx="1550287" cy="407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b="true" sz="1200">
                <a:solidFill>
                  <a:srgbClr val="02020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Public Primary School Galileo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517639" y="9182100"/>
            <a:ext cx="17375818" cy="662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460"/>
              </a:lnSpc>
              <a:spcBef>
                <a:spcPct val="0"/>
              </a:spcBef>
            </a:pPr>
            <a:r>
              <a:rPr lang="en-US" sz="3900" i="true">
                <a:solidFill>
                  <a:srgbClr val="FFFFFF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Nie czekaj na idealne warunki – stwórz swoją edukacyjną galaktykę już dziś!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276286" y="516976"/>
            <a:ext cx="13425046" cy="13408265"/>
          </a:xfrm>
          <a:custGeom>
            <a:avLst/>
            <a:gdLst/>
            <a:ahLst/>
            <a:cxnLst/>
            <a:rect r="r" b="b" t="t" l="l"/>
            <a:pathLst>
              <a:path h="13408265" w="13425046">
                <a:moveTo>
                  <a:pt x="0" y="0"/>
                </a:moveTo>
                <a:lnTo>
                  <a:pt x="13425046" y="0"/>
                </a:lnTo>
                <a:lnTo>
                  <a:pt x="13425046" y="13408266"/>
                </a:lnTo>
                <a:lnTo>
                  <a:pt x="0" y="134082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1890676" y="889952"/>
            <a:ext cx="11658070" cy="11658070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-1053635" y="-2303516"/>
            <a:ext cx="11015389" cy="1101538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14308" t="0" r="-14308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-238094" y="2589725"/>
            <a:ext cx="10608033" cy="10608033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5329" t="0" r="-25329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028700" y="-197355"/>
            <a:ext cx="2407537" cy="1207702"/>
            <a:chOff x="0" y="0"/>
            <a:chExt cx="634084" cy="31807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4084" cy="318078"/>
            </a:xfrm>
            <a:custGeom>
              <a:avLst/>
              <a:gdLst/>
              <a:ahLst/>
              <a:cxnLst/>
              <a:rect r="r" b="b" t="t" l="l"/>
              <a:pathLst>
                <a:path h="318078" w="634084">
                  <a:moveTo>
                    <a:pt x="73961" y="0"/>
                  </a:moveTo>
                  <a:lnTo>
                    <a:pt x="560123" y="0"/>
                  </a:lnTo>
                  <a:cubicBezTo>
                    <a:pt x="600970" y="0"/>
                    <a:pt x="634084" y="33114"/>
                    <a:pt x="634084" y="73961"/>
                  </a:cubicBezTo>
                  <a:lnTo>
                    <a:pt x="634084" y="244117"/>
                  </a:lnTo>
                  <a:cubicBezTo>
                    <a:pt x="634084" y="284964"/>
                    <a:pt x="600970" y="318078"/>
                    <a:pt x="560123" y="318078"/>
                  </a:cubicBezTo>
                  <a:lnTo>
                    <a:pt x="73961" y="318078"/>
                  </a:lnTo>
                  <a:cubicBezTo>
                    <a:pt x="33114" y="318078"/>
                    <a:pt x="0" y="284964"/>
                    <a:pt x="0" y="244117"/>
                  </a:cubicBezTo>
                  <a:lnTo>
                    <a:pt x="0" y="73961"/>
                  </a:lnTo>
                  <a:cubicBezTo>
                    <a:pt x="0" y="33114"/>
                    <a:pt x="33114" y="0"/>
                    <a:pt x="7396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634084" cy="3561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2921250" y="145056"/>
            <a:ext cx="408737" cy="240010"/>
          </a:xfrm>
          <a:custGeom>
            <a:avLst/>
            <a:gdLst/>
            <a:ahLst/>
            <a:cxnLst/>
            <a:rect r="r" b="b" t="t" l="l"/>
            <a:pathLst>
              <a:path h="240010" w="408737">
                <a:moveTo>
                  <a:pt x="0" y="0"/>
                </a:moveTo>
                <a:lnTo>
                  <a:pt x="408736" y="0"/>
                </a:lnTo>
                <a:lnTo>
                  <a:pt x="408736" y="240010"/>
                </a:lnTo>
                <a:lnTo>
                  <a:pt x="0" y="2400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18240375" y="8165445"/>
            <a:ext cx="47625" cy="1092855"/>
            <a:chOff x="0" y="0"/>
            <a:chExt cx="12543" cy="28783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2543" cy="287830"/>
            </a:xfrm>
            <a:custGeom>
              <a:avLst/>
              <a:gdLst/>
              <a:ahLst/>
              <a:cxnLst/>
              <a:rect r="r" b="b" t="t" l="l"/>
              <a:pathLst>
                <a:path h="287830" w="12543">
                  <a:moveTo>
                    <a:pt x="0" y="0"/>
                  </a:moveTo>
                  <a:lnTo>
                    <a:pt x="12543" y="0"/>
                  </a:lnTo>
                  <a:lnTo>
                    <a:pt x="12543" y="287830"/>
                  </a:lnTo>
                  <a:lnTo>
                    <a:pt x="0" y="2878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12543" cy="3259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17408733" y="442216"/>
            <a:ext cx="429256" cy="248188"/>
          </a:xfrm>
          <a:custGeom>
            <a:avLst/>
            <a:gdLst/>
            <a:ahLst/>
            <a:cxnLst/>
            <a:rect r="r" b="b" t="t" l="l"/>
            <a:pathLst>
              <a:path h="248188" w="429256">
                <a:moveTo>
                  <a:pt x="0" y="0"/>
                </a:moveTo>
                <a:lnTo>
                  <a:pt x="429256" y="0"/>
                </a:lnTo>
                <a:lnTo>
                  <a:pt x="429256" y="248187"/>
                </a:lnTo>
                <a:lnTo>
                  <a:pt x="0" y="2481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6226592" y="423166"/>
            <a:ext cx="978460" cy="197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Contact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4670796" y="423166"/>
            <a:ext cx="1060497" cy="197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About Me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440039" y="423166"/>
            <a:ext cx="735456" cy="197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Video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184280" y="423166"/>
            <a:ext cx="809760" cy="197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Home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8946476" y="2270624"/>
            <a:ext cx="8987126" cy="1678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35"/>
              </a:lnSpc>
            </a:pPr>
            <a:r>
              <a:rPr lang="en-US" b="true" sz="55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JESTEŚMY STRAŻNIKAMI TYCH GWIAZD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885950" y="423166"/>
            <a:ext cx="1550287" cy="407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b="true" sz="1200">
                <a:solidFill>
                  <a:srgbClr val="02020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Public Primary School Galileo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0">
            <a:off x="1028700" y="166486"/>
            <a:ext cx="751652" cy="664349"/>
          </a:xfrm>
          <a:custGeom>
            <a:avLst/>
            <a:gdLst/>
            <a:ahLst/>
            <a:cxnLst/>
            <a:rect r="r" b="b" t="t" l="l"/>
            <a:pathLst>
              <a:path h="664349" w="751652">
                <a:moveTo>
                  <a:pt x="0" y="0"/>
                </a:moveTo>
                <a:lnTo>
                  <a:pt x="751652" y="0"/>
                </a:lnTo>
                <a:lnTo>
                  <a:pt x="751652" y="664350"/>
                </a:lnTo>
                <a:lnTo>
                  <a:pt x="0" y="664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-197355"/>
            <a:ext cx="2407537" cy="1207702"/>
            <a:chOff x="0" y="0"/>
            <a:chExt cx="634084" cy="3180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4084" cy="318078"/>
            </a:xfrm>
            <a:custGeom>
              <a:avLst/>
              <a:gdLst/>
              <a:ahLst/>
              <a:cxnLst/>
              <a:rect r="r" b="b" t="t" l="l"/>
              <a:pathLst>
                <a:path h="318078" w="634084">
                  <a:moveTo>
                    <a:pt x="73961" y="0"/>
                  </a:moveTo>
                  <a:lnTo>
                    <a:pt x="560123" y="0"/>
                  </a:lnTo>
                  <a:cubicBezTo>
                    <a:pt x="600970" y="0"/>
                    <a:pt x="634084" y="33114"/>
                    <a:pt x="634084" y="73961"/>
                  </a:cubicBezTo>
                  <a:lnTo>
                    <a:pt x="634084" y="244117"/>
                  </a:lnTo>
                  <a:cubicBezTo>
                    <a:pt x="634084" y="284964"/>
                    <a:pt x="600970" y="318078"/>
                    <a:pt x="560123" y="318078"/>
                  </a:cubicBezTo>
                  <a:lnTo>
                    <a:pt x="73961" y="318078"/>
                  </a:lnTo>
                  <a:cubicBezTo>
                    <a:pt x="33114" y="318078"/>
                    <a:pt x="0" y="284964"/>
                    <a:pt x="0" y="244117"/>
                  </a:cubicBezTo>
                  <a:lnTo>
                    <a:pt x="0" y="73961"/>
                  </a:lnTo>
                  <a:cubicBezTo>
                    <a:pt x="0" y="33114"/>
                    <a:pt x="33114" y="0"/>
                    <a:pt x="7396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634084" cy="3561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905266" y="166486"/>
            <a:ext cx="408737" cy="240010"/>
          </a:xfrm>
          <a:custGeom>
            <a:avLst/>
            <a:gdLst/>
            <a:ahLst/>
            <a:cxnLst/>
            <a:rect r="r" b="b" t="t" l="l"/>
            <a:pathLst>
              <a:path h="240010" w="408737">
                <a:moveTo>
                  <a:pt x="0" y="0"/>
                </a:moveTo>
                <a:lnTo>
                  <a:pt x="408736" y="0"/>
                </a:lnTo>
                <a:lnTo>
                  <a:pt x="408736" y="240010"/>
                </a:lnTo>
                <a:lnTo>
                  <a:pt x="0" y="2400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8240375" y="8165445"/>
            <a:ext cx="47625" cy="1092855"/>
            <a:chOff x="0" y="0"/>
            <a:chExt cx="12543" cy="28783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543" cy="287830"/>
            </a:xfrm>
            <a:custGeom>
              <a:avLst/>
              <a:gdLst/>
              <a:ahLst/>
              <a:cxnLst/>
              <a:rect r="r" b="b" t="t" l="l"/>
              <a:pathLst>
                <a:path h="287830" w="12543">
                  <a:moveTo>
                    <a:pt x="0" y="0"/>
                  </a:moveTo>
                  <a:lnTo>
                    <a:pt x="12543" y="0"/>
                  </a:lnTo>
                  <a:lnTo>
                    <a:pt x="12543" y="287830"/>
                  </a:lnTo>
                  <a:lnTo>
                    <a:pt x="0" y="2878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12543" cy="3259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3172486" y="3408551"/>
            <a:ext cx="11943027" cy="11928098"/>
          </a:xfrm>
          <a:custGeom>
            <a:avLst/>
            <a:gdLst/>
            <a:ahLst/>
            <a:cxnLst/>
            <a:rect r="r" b="b" t="t" l="l"/>
            <a:pathLst>
              <a:path h="11928098" w="11943027">
                <a:moveTo>
                  <a:pt x="0" y="0"/>
                </a:moveTo>
                <a:lnTo>
                  <a:pt x="11943028" y="0"/>
                </a:lnTo>
                <a:lnTo>
                  <a:pt x="11943028" y="11928098"/>
                </a:lnTo>
                <a:lnTo>
                  <a:pt x="0" y="119280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4405136" y="4633736"/>
            <a:ext cx="9477728" cy="9477728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4945796" y="5174396"/>
            <a:ext cx="8396408" cy="8396408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8740" t="0" r="-28740" b="0"/>
              </a:stretch>
            </a:blip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7408733" y="442216"/>
            <a:ext cx="429256" cy="248188"/>
          </a:xfrm>
          <a:custGeom>
            <a:avLst/>
            <a:gdLst/>
            <a:ahLst/>
            <a:cxnLst/>
            <a:rect r="r" b="b" t="t" l="l"/>
            <a:pathLst>
              <a:path h="248188" w="429256">
                <a:moveTo>
                  <a:pt x="0" y="0"/>
                </a:moveTo>
                <a:lnTo>
                  <a:pt x="429256" y="0"/>
                </a:lnTo>
                <a:lnTo>
                  <a:pt x="429256" y="248187"/>
                </a:lnTo>
                <a:lnTo>
                  <a:pt x="0" y="2481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6226592" y="423166"/>
            <a:ext cx="978460" cy="197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Contact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4670796" y="423166"/>
            <a:ext cx="1060497" cy="197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About Me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440039" y="423166"/>
            <a:ext cx="735456" cy="197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Video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184280" y="423166"/>
            <a:ext cx="809760" cy="197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Home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314002" y="2174046"/>
            <a:ext cx="12114088" cy="868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35"/>
              </a:lnSpc>
            </a:pPr>
            <a:r>
              <a:rPr lang="en-US" b="true" sz="55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DZIĘKUJĘ 💫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885950" y="423166"/>
            <a:ext cx="1550287" cy="407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b="true" sz="1200">
                <a:solidFill>
                  <a:srgbClr val="02020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Public Primary School Galileo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1028700" y="166486"/>
            <a:ext cx="751652" cy="664349"/>
          </a:xfrm>
          <a:custGeom>
            <a:avLst/>
            <a:gdLst/>
            <a:ahLst/>
            <a:cxnLst/>
            <a:rect r="r" b="b" t="t" l="l"/>
            <a:pathLst>
              <a:path h="664349" w="751652">
                <a:moveTo>
                  <a:pt x="0" y="0"/>
                </a:moveTo>
                <a:lnTo>
                  <a:pt x="751652" y="0"/>
                </a:lnTo>
                <a:lnTo>
                  <a:pt x="751652" y="664350"/>
                </a:lnTo>
                <a:lnTo>
                  <a:pt x="0" y="6643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-197355"/>
            <a:ext cx="2407537" cy="1207702"/>
            <a:chOff x="0" y="0"/>
            <a:chExt cx="634084" cy="3180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4084" cy="318078"/>
            </a:xfrm>
            <a:custGeom>
              <a:avLst/>
              <a:gdLst/>
              <a:ahLst/>
              <a:cxnLst/>
              <a:rect r="r" b="b" t="t" l="l"/>
              <a:pathLst>
                <a:path h="318078" w="634084">
                  <a:moveTo>
                    <a:pt x="73961" y="0"/>
                  </a:moveTo>
                  <a:lnTo>
                    <a:pt x="560123" y="0"/>
                  </a:lnTo>
                  <a:cubicBezTo>
                    <a:pt x="600970" y="0"/>
                    <a:pt x="634084" y="33114"/>
                    <a:pt x="634084" y="73961"/>
                  </a:cubicBezTo>
                  <a:lnTo>
                    <a:pt x="634084" y="244117"/>
                  </a:lnTo>
                  <a:cubicBezTo>
                    <a:pt x="634084" y="284964"/>
                    <a:pt x="600970" y="318078"/>
                    <a:pt x="560123" y="318078"/>
                  </a:cubicBezTo>
                  <a:lnTo>
                    <a:pt x="73961" y="318078"/>
                  </a:lnTo>
                  <a:cubicBezTo>
                    <a:pt x="33114" y="318078"/>
                    <a:pt x="0" y="284964"/>
                    <a:pt x="0" y="244117"/>
                  </a:cubicBezTo>
                  <a:lnTo>
                    <a:pt x="0" y="73961"/>
                  </a:lnTo>
                  <a:cubicBezTo>
                    <a:pt x="0" y="33114"/>
                    <a:pt x="33114" y="0"/>
                    <a:pt x="7396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634084" cy="3561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813493" y="166486"/>
            <a:ext cx="408737" cy="240010"/>
          </a:xfrm>
          <a:custGeom>
            <a:avLst/>
            <a:gdLst/>
            <a:ahLst/>
            <a:cxnLst/>
            <a:rect r="r" b="b" t="t" l="l"/>
            <a:pathLst>
              <a:path h="240010" w="408737">
                <a:moveTo>
                  <a:pt x="0" y="0"/>
                </a:moveTo>
                <a:lnTo>
                  <a:pt x="408737" y="0"/>
                </a:lnTo>
                <a:lnTo>
                  <a:pt x="408737" y="240010"/>
                </a:lnTo>
                <a:lnTo>
                  <a:pt x="0" y="2400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979837" y="1669364"/>
            <a:ext cx="6956969" cy="6948273"/>
          </a:xfrm>
          <a:custGeom>
            <a:avLst/>
            <a:gdLst/>
            <a:ahLst/>
            <a:cxnLst/>
            <a:rect r="r" b="b" t="t" l="l"/>
            <a:pathLst>
              <a:path h="6948273" w="6956969">
                <a:moveTo>
                  <a:pt x="0" y="0"/>
                </a:moveTo>
                <a:lnTo>
                  <a:pt x="6956968" y="0"/>
                </a:lnTo>
                <a:lnTo>
                  <a:pt x="6956968" y="6948272"/>
                </a:lnTo>
                <a:lnTo>
                  <a:pt x="0" y="69482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8838548" y="1755931"/>
            <a:ext cx="6347377" cy="6347377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166678" y="2099635"/>
            <a:ext cx="5691117" cy="5691117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0" t="-20216" r="0" b="-20216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11379311" y="4929619"/>
            <a:ext cx="6956969" cy="6948273"/>
          </a:xfrm>
          <a:custGeom>
            <a:avLst/>
            <a:gdLst/>
            <a:ahLst/>
            <a:cxnLst/>
            <a:rect r="r" b="b" t="t" l="l"/>
            <a:pathLst>
              <a:path h="6948273" w="6956969">
                <a:moveTo>
                  <a:pt x="0" y="0"/>
                </a:moveTo>
                <a:lnTo>
                  <a:pt x="6956969" y="0"/>
                </a:lnTo>
                <a:lnTo>
                  <a:pt x="6956969" y="6948273"/>
                </a:lnTo>
                <a:lnTo>
                  <a:pt x="0" y="69482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8240375" y="8165445"/>
            <a:ext cx="47625" cy="1092855"/>
            <a:chOff x="0" y="0"/>
            <a:chExt cx="12543" cy="28783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2543" cy="287830"/>
            </a:xfrm>
            <a:custGeom>
              <a:avLst/>
              <a:gdLst/>
              <a:ahLst/>
              <a:cxnLst/>
              <a:rect r="r" b="b" t="t" l="l"/>
              <a:pathLst>
                <a:path h="287830" w="12543">
                  <a:moveTo>
                    <a:pt x="0" y="0"/>
                  </a:moveTo>
                  <a:lnTo>
                    <a:pt x="12543" y="0"/>
                  </a:lnTo>
                  <a:lnTo>
                    <a:pt x="12543" y="287830"/>
                  </a:lnTo>
                  <a:lnTo>
                    <a:pt x="0" y="2878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12543" cy="3259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885950" y="4331896"/>
            <a:ext cx="597723" cy="597723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885950" y="6519548"/>
            <a:ext cx="597723" cy="597723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0">
            <a:off x="1131475" y="166486"/>
            <a:ext cx="751652" cy="664349"/>
          </a:xfrm>
          <a:custGeom>
            <a:avLst/>
            <a:gdLst/>
            <a:ahLst/>
            <a:cxnLst/>
            <a:rect r="r" b="b" t="t" l="l"/>
            <a:pathLst>
              <a:path h="664349" w="751652">
                <a:moveTo>
                  <a:pt x="0" y="0"/>
                </a:moveTo>
                <a:lnTo>
                  <a:pt x="751652" y="0"/>
                </a:lnTo>
                <a:lnTo>
                  <a:pt x="751652" y="664350"/>
                </a:lnTo>
                <a:lnTo>
                  <a:pt x="0" y="6643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1623545" y="1631264"/>
            <a:ext cx="5656035" cy="868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35"/>
              </a:lnSpc>
            </a:pPr>
            <a:r>
              <a:rPr lang="en-US" b="true" sz="55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KIM JESTEM?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2813493" y="4274411"/>
            <a:ext cx="5591503" cy="3714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nauczyciel języka angielskiego</a:t>
            </a:r>
          </a:p>
          <a:p>
            <a:pPr algn="l" marL="647700" indent="-323850" lvl="1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wykładowca na Akademii Wincentego Pola w Lublinie</a:t>
            </a:r>
          </a:p>
          <a:p>
            <a:pPr algn="l" marL="647700" indent="-323850" lvl="1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eTwinning Ambasador</a:t>
            </a:r>
          </a:p>
          <a:p>
            <a:pPr algn="l" marL="647700" indent="-323850" lvl="1">
              <a:lnSpc>
                <a:spcPts val="4200"/>
              </a:lnSpc>
              <a:spcBef>
                <a:spcPct val="0"/>
              </a:spcBef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Microsoft Innovative Education Expert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2014463" y="4522216"/>
            <a:ext cx="340698" cy="198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b="true" sz="1200">
                <a:solidFill>
                  <a:srgbClr val="02020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01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014463" y="6709868"/>
            <a:ext cx="340698" cy="19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b="true" sz="1200">
                <a:solidFill>
                  <a:srgbClr val="02020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02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885950" y="423166"/>
            <a:ext cx="1550287" cy="407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b="true" sz="1200">
                <a:solidFill>
                  <a:srgbClr val="02020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Public Primary School Galileo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-197355"/>
            <a:ext cx="2407537" cy="1207702"/>
            <a:chOff x="0" y="0"/>
            <a:chExt cx="634084" cy="3180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4084" cy="318078"/>
            </a:xfrm>
            <a:custGeom>
              <a:avLst/>
              <a:gdLst/>
              <a:ahLst/>
              <a:cxnLst/>
              <a:rect r="r" b="b" t="t" l="l"/>
              <a:pathLst>
                <a:path h="318078" w="634084">
                  <a:moveTo>
                    <a:pt x="73961" y="0"/>
                  </a:moveTo>
                  <a:lnTo>
                    <a:pt x="560123" y="0"/>
                  </a:lnTo>
                  <a:cubicBezTo>
                    <a:pt x="600970" y="0"/>
                    <a:pt x="634084" y="33114"/>
                    <a:pt x="634084" y="73961"/>
                  </a:cubicBezTo>
                  <a:lnTo>
                    <a:pt x="634084" y="244117"/>
                  </a:lnTo>
                  <a:cubicBezTo>
                    <a:pt x="634084" y="284964"/>
                    <a:pt x="600970" y="318078"/>
                    <a:pt x="560123" y="318078"/>
                  </a:cubicBezTo>
                  <a:lnTo>
                    <a:pt x="73961" y="318078"/>
                  </a:lnTo>
                  <a:cubicBezTo>
                    <a:pt x="33114" y="318078"/>
                    <a:pt x="0" y="284964"/>
                    <a:pt x="0" y="244117"/>
                  </a:cubicBezTo>
                  <a:lnTo>
                    <a:pt x="0" y="73961"/>
                  </a:lnTo>
                  <a:cubicBezTo>
                    <a:pt x="0" y="33114"/>
                    <a:pt x="33114" y="0"/>
                    <a:pt x="7396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634084" cy="3561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905371" y="154581"/>
            <a:ext cx="408737" cy="240010"/>
          </a:xfrm>
          <a:custGeom>
            <a:avLst/>
            <a:gdLst/>
            <a:ahLst/>
            <a:cxnLst/>
            <a:rect r="r" b="b" t="t" l="l"/>
            <a:pathLst>
              <a:path h="240010" w="408737">
                <a:moveTo>
                  <a:pt x="0" y="0"/>
                </a:moveTo>
                <a:lnTo>
                  <a:pt x="408737" y="0"/>
                </a:lnTo>
                <a:lnTo>
                  <a:pt x="408737" y="240010"/>
                </a:lnTo>
                <a:lnTo>
                  <a:pt x="0" y="2400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8240375" y="8165445"/>
            <a:ext cx="47625" cy="1092855"/>
            <a:chOff x="0" y="0"/>
            <a:chExt cx="12543" cy="28783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543" cy="287830"/>
            </a:xfrm>
            <a:custGeom>
              <a:avLst/>
              <a:gdLst/>
              <a:ahLst/>
              <a:cxnLst/>
              <a:rect r="r" b="b" t="t" l="l"/>
              <a:pathLst>
                <a:path h="287830" w="12543">
                  <a:moveTo>
                    <a:pt x="0" y="0"/>
                  </a:moveTo>
                  <a:lnTo>
                    <a:pt x="12543" y="0"/>
                  </a:lnTo>
                  <a:lnTo>
                    <a:pt x="12543" y="287830"/>
                  </a:lnTo>
                  <a:lnTo>
                    <a:pt x="0" y="2878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12543" cy="3259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297582" y="1333188"/>
            <a:ext cx="8965018" cy="8953812"/>
          </a:xfrm>
          <a:custGeom>
            <a:avLst/>
            <a:gdLst/>
            <a:ahLst/>
            <a:cxnLst/>
            <a:rect r="r" b="b" t="t" l="l"/>
            <a:pathLst>
              <a:path h="8953812" w="8965018">
                <a:moveTo>
                  <a:pt x="0" y="0"/>
                </a:moveTo>
                <a:lnTo>
                  <a:pt x="8965018" y="0"/>
                </a:lnTo>
                <a:lnTo>
                  <a:pt x="8965018" y="8953812"/>
                </a:lnTo>
                <a:lnTo>
                  <a:pt x="0" y="89538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90276" y="1586278"/>
            <a:ext cx="7114444" cy="7114444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996121" y="1992123"/>
            <a:ext cx="6302753" cy="6302753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14308" t="0" r="-14308" b="0"/>
              </a:stretch>
            </a:blip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028700" y="166486"/>
            <a:ext cx="751652" cy="664349"/>
          </a:xfrm>
          <a:custGeom>
            <a:avLst/>
            <a:gdLst/>
            <a:ahLst/>
            <a:cxnLst/>
            <a:rect r="r" b="b" t="t" l="l"/>
            <a:pathLst>
              <a:path h="664349" w="751652">
                <a:moveTo>
                  <a:pt x="0" y="0"/>
                </a:moveTo>
                <a:lnTo>
                  <a:pt x="751652" y="0"/>
                </a:lnTo>
                <a:lnTo>
                  <a:pt x="751652" y="664350"/>
                </a:lnTo>
                <a:lnTo>
                  <a:pt x="0" y="6643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6335541" y="6668963"/>
            <a:ext cx="3294466" cy="3585813"/>
          </a:xfrm>
          <a:custGeom>
            <a:avLst/>
            <a:gdLst/>
            <a:ahLst/>
            <a:cxnLst/>
            <a:rect r="r" b="b" t="t" l="l"/>
            <a:pathLst>
              <a:path h="3585813" w="3294466">
                <a:moveTo>
                  <a:pt x="0" y="0"/>
                </a:moveTo>
                <a:lnTo>
                  <a:pt x="3294466" y="0"/>
                </a:lnTo>
                <a:lnTo>
                  <a:pt x="3294466" y="3585813"/>
                </a:lnTo>
                <a:lnTo>
                  <a:pt x="0" y="35858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9813298" y="5897981"/>
            <a:ext cx="2679764" cy="4114800"/>
          </a:xfrm>
          <a:custGeom>
            <a:avLst/>
            <a:gdLst/>
            <a:ahLst/>
            <a:cxnLst/>
            <a:rect r="r" b="b" t="t" l="l"/>
            <a:pathLst>
              <a:path h="4114800" w="2679764">
                <a:moveTo>
                  <a:pt x="0" y="0"/>
                </a:moveTo>
                <a:lnTo>
                  <a:pt x="2679764" y="0"/>
                </a:lnTo>
                <a:lnTo>
                  <a:pt x="26797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2493062" y="4120070"/>
            <a:ext cx="6880363" cy="6665352"/>
          </a:xfrm>
          <a:custGeom>
            <a:avLst/>
            <a:gdLst/>
            <a:ahLst/>
            <a:cxnLst/>
            <a:rect r="r" b="b" t="t" l="l"/>
            <a:pathLst>
              <a:path h="6665352" w="6880363">
                <a:moveTo>
                  <a:pt x="0" y="0"/>
                </a:moveTo>
                <a:lnTo>
                  <a:pt x="6880363" y="0"/>
                </a:lnTo>
                <a:lnTo>
                  <a:pt x="6880363" y="6665352"/>
                </a:lnTo>
                <a:lnTo>
                  <a:pt x="0" y="666535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2069406" y="7671288"/>
            <a:ext cx="2806284" cy="2757174"/>
          </a:xfrm>
          <a:custGeom>
            <a:avLst/>
            <a:gdLst/>
            <a:ahLst/>
            <a:cxnLst/>
            <a:rect r="r" b="b" t="t" l="l"/>
            <a:pathLst>
              <a:path h="2757174" w="2806284">
                <a:moveTo>
                  <a:pt x="0" y="0"/>
                </a:moveTo>
                <a:lnTo>
                  <a:pt x="2806283" y="0"/>
                </a:lnTo>
                <a:lnTo>
                  <a:pt x="2806283" y="2757174"/>
                </a:lnTo>
                <a:lnTo>
                  <a:pt x="0" y="275717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33927" y="7768205"/>
            <a:ext cx="2627166" cy="2518795"/>
          </a:xfrm>
          <a:custGeom>
            <a:avLst/>
            <a:gdLst/>
            <a:ahLst/>
            <a:cxnLst/>
            <a:rect r="r" b="b" t="t" l="l"/>
            <a:pathLst>
              <a:path h="2518795" w="2627166">
                <a:moveTo>
                  <a:pt x="0" y="0"/>
                </a:moveTo>
                <a:lnTo>
                  <a:pt x="2627166" y="0"/>
                </a:lnTo>
                <a:lnTo>
                  <a:pt x="2627166" y="2518795"/>
                </a:lnTo>
                <a:lnTo>
                  <a:pt x="0" y="25187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8704720" y="607951"/>
            <a:ext cx="8770265" cy="27092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212"/>
              </a:lnSpc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WYRUSZAMY NA NASZĄ METAFORYCZNĄ PODRÓŻ PRZEZ GALAKTYKĘ EDUKACYJNĄ – KAŻDA PLANETA TO INNA SZANSA LUB WYZWANIE.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885950" y="423166"/>
            <a:ext cx="1550287" cy="407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b="true" sz="1200">
                <a:solidFill>
                  <a:srgbClr val="02020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Public Primary School Galileo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-197355"/>
            <a:ext cx="2407537" cy="1207702"/>
            <a:chOff x="0" y="0"/>
            <a:chExt cx="634084" cy="3180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4084" cy="318078"/>
            </a:xfrm>
            <a:custGeom>
              <a:avLst/>
              <a:gdLst/>
              <a:ahLst/>
              <a:cxnLst/>
              <a:rect r="r" b="b" t="t" l="l"/>
              <a:pathLst>
                <a:path h="318078" w="634084">
                  <a:moveTo>
                    <a:pt x="73961" y="0"/>
                  </a:moveTo>
                  <a:lnTo>
                    <a:pt x="560123" y="0"/>
                  </a:lnTo>
                  <a:cubicBezTo>
                    <a:pt x="600970" y="0"/>
                    <a:pt x="634084" y="33114"/>
                    <a:pt x="634084" y="73961"/>
                  </a:cubicBezTo>
                  <a:lnTo>
                    <a:pt x="634084" y="244117"/>
                  </a:lnTo>
                  <a:cubicBezTo>
                    <a:pt x="634084" y="284964"/>
                    <a:pt x="600970" y="318078"/>
                    <a:pt x="560123" y="318078"/>
                  </a:cubicBezTo>
                  <a:lnTo>
                    <a:pt x="73961" y="318078"/>
                  </a:lnTo>
                  <a:cubicBezTo>
                    <a:pt x="33114" y="318078"/>
                    <a:pt x="0" y="284964"/>
                    <a:pt x="0" y="244117"/>
                  </a:cubicBezTo>
                  <a:lnTo>
                    <a:pt x="0" y="73961"/>
                  </a:lnTo>
                  <a:cubicBezTo>
                    <a:pt x="0" y="33114"/>
                    <a:pt x="33114" y="0"/>
                    <a:pt x="7396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634084" cy="3561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869175" y="166486"/>
            <a:ext cx="408737" cy="240010"/>
          </a:xfrm>
          <a:custGeom>
            <a:avLst/>
            <a:gdLst/>
            <a:ahLst/>
            <a:cxnLst/>
            <a:rect r="r" b="b" t="t" l="l"/>
            <a:pathLst>
              <a:path h="240010" w="408737">
                <a:moveTo>
                  <a:pt x="0" y="0"/>
                </a:moveTo>
                <a:lnTo>
                  <a:pt x="408737" y="0"/>
                </a:lnTo>
                <a:lnTo>
                  <a:pt x="408737" y="240010"/>
                </a:lnTo>
                <a:lnTo>
                  <a:pt x="0" y="2400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8240375" y="8165445"/>
            <a:ext cx="47625" cy="1092855"/>
            <a:chOff x="0" y="0"/>
            <a:chExt cx="12543" cy="28783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543" cy="287830"/>
            </a:xfrm>
            <a:custGeom>
              <a:avLst/>
              <a:gdLst/>
              <a:ahLst/>
              <a:cxnLst/>
              <a:rect r="r" b="b" t="t" l="l"/>
              <a:pathLst>
                <a:path h="287830" w="12543">
                  <a:moveTo>
                    <a:pt x="0" y="0"/>
                  </a:moveTo>
                  <a:lnTo>
                    <a:pt x="12543" y="0"/>
                  </a:lnTo>
                  <a:lnTo>
                    <a:pt x="12543" y="287830"/>
                  </a:lnTo>
                  <a:lnTo>
                    <a:pt x="0" y="2878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12543" cy="3259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647055" y="2769103"/>
            <a:ext cx="4248747" cy="4243436"/>
          </a:xfrm>
          <a:custGeom>
            <a:avLst/>
            <a:gdLst/>
            <a:ahLst/>
            <a:cxnLst/>
            <a:rect r="r" b="b" t="t" l="l"/>
            <a:pathLst>
              <a:path h="4243436" w="4248747">
                <a:moveTo>
                  <a:pt x="0" y="0"/>
                </a:moveTo>
                <a:lnTo>
                  <a:pt x="4248747" y="0"/>
                </a:lnTo>
                <a:lnTo>
                  <a:pt x="4248747" y="4243436"/>
                </a:lnTo>
                <a:lnTo>
                  <a:pt x="0" y="42434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3085572" y="3204964"/>
            <a:ext cx="3371713" cy="3371713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3277912" y="3397305"/>
            <a:ext cx="2987033" cy="2987033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0" t="-2287" r="0" b="-2287"/>
              </a:stretch>
            </a:blip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7019627" y="2769103"/>
            <a:ext cx="4248747" cy="4243436"/>
          </a:xfrm>
          <a:custGeom>
            <a:avLst/>
            <a:gdLst/>
            <a:ahLst/>
            <a:cxnLst/>
            <a:rect r="r" b="b" t="t" l="l"/>
            <a:pathLst>
              <a:path h="4243436" w="4248747">
                <a:moveTo>
                  <a:pt x="0" y="0"/>
                </a:moveTo>
                <a:lnTo>
                  <a:pt x="4248746" y="0"/>
                </a:lnTo>
                <a:lnTo>
                  <a:pt x="4248746" y="4243436"/>
                </a:lnTo>
                <a:lnTo>
                  <a:pt x="0" y="42434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7458143" y="3204964"/>
            <a:ext cx="3371713" cy="3371713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7650484" y="3397305"/>
            <a:ext cx="2987033" cy="2987033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25046" t="0" r="-25046" b="0"/>
              </a:stretch>
            </a:blip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11390439" y="2769103"/>
            <a:ext cx="4248747" cy="4243436"/>
          </a:xfrm>
          <a:custGeom>
            <a:avLst/>
            <a:gdLst/>
            <a:ahLst/>
            <a:cxnLst/>
            <a:rect r="r" b="b" t="t" l="l"/>
            <a:pathLst>
              <a:path h="4243436" w="4248747">
                <a:moveTo>
                  <a:pt x="0" y="0"/>
                </a:moveTo>
                <a:lnTo>
                  <a:pt x="4248746" y="0"/>
                </a:lnTo>
                <a:lnTo>
                  <a:pt x="4248746" y="4243436"/>
                </a:lnTo>
                <a:lnTo>
                  <a:pt x="0" y="42434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11828955" y="3204964"/>
            <a:ext cx="3371713" cy="3371713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2021296" y="3397305"/>
            <a:ext cx="2987033" cy="2987033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24211" t="0" r="-24211" b="0"/>
              </a:stretch>
            </a:blip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17408733" y="442216"/>
            <a:ext cx="429256" cy="248188"/>
          </a:xfrm>
          <a:custGeom>
            <a:avLst/>
            <a:gdLst/>
            <a:ahLst/>
            <a:cxnLst/>
            <a:rect r="r" b="b" t="t" l="l"/>
            <a:pathLst>
              <a:path h="248188" w="429256">
                <a:moveTo>
                  <a:pt x="0" y="0"/>
                </a:moveTo>
                <a:lnTo>
                  <a:pt x="429256" y="0"/>
                </a:lnTo>
                <a:lnTo>
                  <a:pt x="429256" y="248187"/>
                </a:lnTo>
                <a:lnTo>
                  <a:pt x="0" y="2481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16226592" y="423166"/>
            <a:ext cx="978460" cy="197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Contact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4670796" y="423166"/>
            <a:ext cx="1060497" cy="197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About Me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3440039" y="423166"/>
            <a:ext cx="735456" cy="197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Video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2184280" y="423166"/>
            <a:ext cx="809760" cy="197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Home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3085572" y="7510304"/>
            <a:ext cx="3465262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Wspieranie rozwoju ucznia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4252772" y="1827043"/>
            <a:ext cx="9782457" cy="868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35"/>
              </a:lnSpc>
            </a:pPr>
            <a:r>
              <a:rPr lang="en-US" b="true" sz="55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ROLA NAUCZYCIELA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2021296" y="7510304"/>
            <a:ext cx="3465262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Zapewnianie bezpieczeństwa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7650484" y="7243604"/>
            <a:ext cx="3465262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Odkrywanie supermocy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885950" y="423166"/>
            <a:ext cx="1550287" cy="407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b="true" sz="1200">
                <a:solidFill>
                  <a:srgbClr val="02020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Public Primary School Galileo</a:t>
            </a:r>
          </a:p>
        </p:txBody>
      </p:sp>
      <p:sp>
        <p:nvSpPr>
          <p:cNvPr name="Freeform 38" id="38"/>
          <p:cNvSpPr/>
          <p:nvPr/>
        </p:nvSpPr>
        <p:spPr>
          <a:xfrm flipH="false" flipV="false" rot="0">
            <a:off x="1028700" y="166486"/>
            <a:ext cx="751652" cy="664349"/>
          </a:xfrm>
          <a:custGeom>
            <a:avLst/>
            <a:gdLst/>
            <a:ahLst/>
            <a:cxnLst/>
            <a:rect r="r" b="b" t="t" l="l"/>
            <a:pathLst>
              <a:path h="664349" w="751652">
                <a:moveTo>
                  <a:pt x="0" y="0"/>
                </a:moveTo>
                <a:lnTo>
                  <a:pt x="751652" y="0"/>
                </a:lnTo>
                <a:lnTo>
                  <a:pt x="751652" y="664350"/>
                </a:lnTo>
                <a:lnTo>
                  <a:pt x="0" y="6643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-197355"/>
            <a:ext cx="2407537" cy="1207702"/>
            <a:chOff x="0" y="0"/>
            <a:chExt cx="634084" cy="3180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4084" cy="318078"/>
            </a:xfrm>
            <a:custGeom>
              <a:avLst/>
              <a:gdLst/>
              <a:ahLst/>
              <a:cxnLst/>
              <a:rect r="r" b="b" t="t" l="l"/>
              <a:pathLst>
                <a:path h="318078" w="634084">
                  <a:moveTo>
                    <a:pt x="73961" y="0"/>
                  </a:moveTo>
                  <a:lnTo>
                    <a:pt x="560123" y="0"/>
                  </a:lnTo>
                  <a:cubicBezTo>
                    <a:pt x="600970" y="0"/>
                    <a:pt x="634084" y="33114"/>
                    <a:pt x="634084" y="73961"/>
                  </a:cubicBezTo>
                  <a:lnTo>
                    <a:pt x="634084" y="244117"/>
                  </a:lnTo>
                  <a:cubicBezTo>
                    <a:pt x="634084" y="284964"/>
                    <a:pt x="600970" y="318078"/>
                    <a:pt x="560123" y="318078"/>
                  </a:cubicBezTo>
                  <a:lnTo>
                    <a:pt x="73961" y="318078"/>
                  </a:lnTo>
                  <a:cubicBezTo>
                    <a:pt x="33114" y="318078"/>
                    <a:pt x="0" y="284964"/>
                    <a:pt x="0" y="244117"/>
                  </a:cubicBezTo>
                  <a:lnTo>
                    <a:pt x="0" y="73961"/>
                  </a:lnTo>
                  <a:cubicBezTo>
                    <a:pt x="0" y="33114"/>
                    <a:pt x="33114" y="0"/>
                    <a:pt x="7396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634084" cy="3561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948705" y="69468"/>
            <a:ext cx="408737" cy="240010"/>
          </a:xfrm>
          <a:custGeom>
            <a:avLst/>
            <a:gdLst/>
            <a:ahLst/>
            <a:cxnLst/>
            <a:rect r="r" b="b" t="t" l="l"/>
            <a:pathLst>
              <a:path h="240010" w="408737">
                <a:moveTo>
                  <a:pt x="0" y="0"/>
                </a:moveTo>
                <a:lnTo>
                  <a:pt x="408737" y="0"/>
                </a:lnTo>
                <a:lnTo>
                  <a:pt x="408737" y="240011"/>
                </a:lnTo>
                <a:lnTo>
                  <a:pt x="0" y="2400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8240375" y="8165445"/>
            <a:ext cx="47625" cy="1092855"/>
            <a:chOff x="0" y="0"/>
            <a:chExt cx="12543" cy="28783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543" cy="287830"/>
            </a:xfrm>
            <a:custGeom>
              <a:avLst/>
              <a:gdLst/>
              <a:ahLst/>
              <a:cxnLst/>
              <a:rect r="r" b="b" t="t" l="l"/>
              <a:pathLst>
                <a:path h="287830" w="12543">
                  <a:moveTo>
                    <a:pt x="0" y="0"/>
                  </a:moveTo>
                  <a:lnTo>
                    <a:pt x="12543" y="0"/>
                  </a:lnTo>
                  <a:lnTo>
                    <a:pt x="12543" y="287830"/>
                  </a:lnTo>
                  <a:lnTo>
                    <a:pt x="0" y="2878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12543" cy="3259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028700" y="3078932"/>
            <a:ext cx="4248747" cy="4243436"/>
          </a:xfrm>
          <a:custGeom>
            <a:avLst/>
            <a:gdLst/>
            <a:ahLst/>
            <a:cxnLst/>
            <a:rect r="r" b="b" t="t" l="l"/>
            <a:pathLst>
              <a:path h="4243436" w="4248747">
                <a:moveTo>
                  <a:pt x="0" y="0"/>
                </a:moveTo>
                <a:lnTo>
                  <a:pt x="4248747" y="0"/>
                </a:lnTo>
                <a:lnTo>
                  <a:pt x="4248747" y="4243436"/>
                </a:lnTo>
                <a:lnTo>
                  <a:pt x="0" y="42434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467217" y="3514793"/>
            <a:ext cx="3371713" cy="3371713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659557" y="3707134"/>
            <a:ext cx="2987033" cy="2987033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4010601" y="3078932"/>
            <a:ext cx="4248747" cy="4243436"/>
          </a:xfrm>
          <a:custGeom>
            <a:avLst/>
            <a:gdLst/>
            <a:ahLst/>
            <a:cxnLst/>
            <a:rect r="r" b="b" t="t" l="l"/>
            <a:pathLst>
              <a:path h="4243436" w="4248747">
                <a:moveTo>
                  <a:pt x="0" y="0"/>
                </a:moveTo>
                <a:lnTo>
                  <a:pt x="4248747" y="0"/>
                </a:lnTo>
                <a:lnTo>
                  <a:pt x="4248747" y="4243436"/>
                </a:lnTo>
                <a:lnTo>
                  <a:pt x="0" y="42434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4256778" y="2347080"/>
            <a:ext cx="3371713" cy="3371713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4443987" y="2613561"/>
            <a:ext cx="2987033" cy="2987033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54865" t="-20902" r="-53060" b="-16848"/>
              </a:stretch>
            </a:blip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6992503" y="3078932"/>
            <a:ext cx="4248747" cy="4243436"/>
          </a:xfrm>
          <a:custGeom>
            <a:avLst/>
            <a:gdLst/>
            <a:ahLst/>
            <a:cxnLst/>
            <a:rect r="r" b="b" t="t" l="l"/>
            <a:pathLst>
              <a:path h="4243436" w="4248747">
                <a:moveTo>
                  <a:pt x="0" y="0"/>
                </a:moveTo>
                <a:lnTo>
                  <a:pt x="4248747" y="0"/>
                </a:lnTo>
                <a:lnTo>
                  <a:pt x="4248747" y="4243436"/>
                </a:lnTo>
                <a:lnTo>
                  <a:pt x="0" y="42434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7425888" y="1248797"/>
            <a:ext cx="3371713" cy="3371713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7618229" y="1518434"/>
            <a:ext cx="2987033" cy="2987033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42808" t="0" r="-34969" b="0"/>
              </a:stretch>
            </a:blip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9974404" y="3078932"/>
            <a:ext cx="4248747" cy="4243436"/>
          </a:xfrm>
          <a:custGeom>
            <a:avLst/>
            <a:gdLst/>
            <a:ahLst/>
            <a:cxnLst/>
            <a:rect r="r" b="b" t="t" l="l"/>
            <a:pathLst>
              <a:path h="4243436" w="4248747">
                <a:moveTo>
                  <a:pt x="0" y="0"/>
                </a:moveTo>
                <a:lnTo>
                  <a:pt x="4248747" y="0"/>
                </a:lnTo>
                <a:lnTo>
                  <a:pt x="4248747" y="4243436"/>
                </a:lnTo>
                <a:lnTo>
                  <a:pt x="0" y="42434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29" id="29"/>
          <p:cNvGrpSpPr/>
          <p:nvPr/>
        </p:nvGrpSpPr>
        <p:grpSpPr>
          <a:xfrm rot="0">
            <a:off x="10320615" y="2347080"/>
            <a:ext cx="3371713" cy="3371713"/>
            <a:chOff x="0" y="0"/>
            <a:chExt cx="8128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10605261" y="2613561"/>
            <a:ext cx="2987033" cy="2987033"/>
            <a:chOff x="0" y="0"/>
            <a:chExt cx="812800" cy="8128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32815" t="0" r="-32815" b="0"/>
              </a:stretch>
            </a:blipFill>
          </p:spPr>
        </p:sp>
      </p:grpSp>
      <p:sp>
        <p:nvSpPr>
          <p:cNvPr name="Freeform 34" id="34"/>
          <p:cNvSpPr/>
          <p:nvPr/>
        </p:nvSpPr>
        <p:spPr>
          <a:xfrm flipH="false" flipV="false" rot="0">
            <a:off x="12956306" y="3078932"/>
            <a:ext cx="4248747" cy="4243436"/>
          </a:xfrm>
          <a:custGeom>
            <a:avLst/>
            <a:gdLst/>
            <a:ahLst/>
            <a:cxnLst/>
            <a:rect r="r" b="b" t="t" l="l"/>
            <a:pathLst>
              <a:path h="4243436" w="4248747">
                <a:moveTo>
                  <a:pt x="0" y="0"/>
                </a:moveTo>
                <a:lnTo>
                  <a:pt x="4248747" y="0"/>
                </a:lnTo>
                <a:lnTo>
                  <a:pt x="4248747" y="4243436"/>
                </a:lnTo>
                <a:lnTo>
                  <a:pt x="0" y="42434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35" id="35"/>
          <p:cNvGrpSpPr/>
          <p:nvPr/>
        </p:nvGrpSpPr>
        <p:grpSpPr>
          <a:xfrm rot="0">
            <a:off x="13394823" y="3514793"/>
            <a:ext cx="3371713" cy="3371713"/>
            <a:chOff x="0" y="0"/>
            <a:chExt cx="812800" cy="8128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8" id="38"/>
          <p:cNvGrpSpPr/>
          <p:nvPr/>
        </p:nvGrpSpPr>
        <p:grpSpPr>
          <a:xfrm rot="0">
            <a:off x="13592294" y="3781274"/>
            <a:ext cx="2987033" cy="2987033"/>
            <a:chOff x="0" y="0"/>
            <a:chExt cx="812800" cy="81280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40495" t="-9364" r="-36414" b="-7838"/>
              </a:stretch>
            </a:blipFill>
          </p:spPr>
        </p:sp>
      </p:grpSp>
      <p:sp>
        <p:nvSpPr>
          <p:cNvPr name="Freeform 40" id="40"/>
          <p:cNvSpPr/>
          <p:nvPr/>
        </p:nvSpPr>
        <p:spPr>
          <a:xfrm flipH="false" flipV="false" rot="0">
            <a:off x="7518618" y="7104683"/>
            <a:ext cx="3186254" cy="3214380"/>
          </a:xfrm>
          <a:custGeom>
            <a:avLst/>
            <a:gdLst/>
            <a:ahLst/>
            <a:cxnLst/>
            <a:rect r="r" b="b" t="t" l="l"/>
            <a:pathLst>
              <a:path h="3214380" w="3186254">
                <a:moveTo>
                  <a:pt x="0" y="0"/>
                </a:moveTo>
                <a:lnTo>
                  <a:pt x="3186254" y="0"/>
                </a:lnTo>
                <a:lnTo>
                  <a:pt x="3186254" y="3214380"/>
                </a:lnTo>
                <a:lnTo>
                  <a:pt x="0" y="32143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10347576" y="3936173"/>
            <a:ext cx="5217460" cy="4506581"/>
          </a:xfrm>
          <a:custGeom>
            <a:avLst/>
            <a:gdLst/>
            <a:ahLst/>
            <a:cxnLst/>
            <a:rect r="r" b="b" t="t" l="l"/>
            <a:pathLst>
              <a:path h="4506581" w="5217460">
                <a:moveTo>
                  <a:pt x="0" y="0"/>
                </a:moveTo>
                <a:lnTo>
                  <a:pt x="5217460" y="0"/>
                </a:lnTo>
                <a:lnTo>
                  <a:pt x="5217460" y="4506581"/>
                </a:lnTo>
                <a:lnTo>
                  <a:pt x="0" y="45065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2998069" y="4032937"/>
            <a:ext cx="4209371" cy="4409818"/>
          </a:xfrm>
          <a:custGeom>
            <a:avLst/>
            <a:gdLst/>
            <a:ahLst/>
            <a:cxnLst/>
            <a:rect r="r" b="b" t="t" l="l"/>
            <a:pathLst>
              <a:path h="4409818" w="4209371">
                <a:moveTo>
                  <a:pt x="0" y="0"/>
                </a:moveTo>
                <a:lnTo>
                  <a:pt x="4209372" y="0"/>
                </a:lnTo>
                <a:lnTo>
                  <a:pt x="4209372" y="4409817"/>
                </a:lnTo>
                <a:lnTo>
                  <a:pt x="0" y="440981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6796706" y="2773952"/>
            <a:ext cx="4959188" cy="5311044"/>
          </a:xfrm>
          <a:custGeom>
            <a:avLst/>
            <a:gdLst/>
            <a:ahLst/>
            <a:cxnLst/>
            <a:rect r="r" b="b" t="t" l="l"/>
            <a:pathLst>
              <a:path h="5311044" w="4959188">
                <a:moveTo>
                  <a:pt x="0" y="0"/>
                </a:moveTo>
                <a:lnTo>
                  <a:pt x="4959188" y="0"/>
                </a:lnTo>
                <a:lnTo>
                  <a:pt x="4959188" y="5311045"/>
                </a:lnTo>
                <a:lnTo>
                  <a:pt x="0" y="53110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12098778" y="4533844"/>
            <a:ext cx="2894531" cy="2369898"/>
          </a:xfrm>
          <a:custGeom>
            <a:avLst/>
            <a:gdLst/>
            <a:ahLst/>
            <a:cxnLst/>
            <a:rect r="r" b="b" t="t" l="l"/>
            <a:pathLst>
              <a:path h="2369898" w="2894531">
                <a:moveTo>
                  <a:pt x="0" y="0"/>
                </a:moveTo>
                <a:lnTo>
                  <a:pt x="2894531" y="0"/>
                </a:lnTo>
                <a:lnTo>
                  <a:pt x="2894531" y="2369898"/>
                </a:lnTo>
                <a:lnTo>
                  <a:pt x="0" y="236989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3751688" y="4202870"/>
            <a:ext cx="2702133" cy="3031846"/>
          </a:xfrm>
          <a:custGeom>
            <a:avLst/>
            <a:gdLst/>
            <a:ahLst/>
            <a:cxnLst/>
            <a:rect r="r" b="b" t="t" l="l"/>
            <a:pathLst>
              <a:path h="3031846" w="2702133">
                <a:moveTo>
                  <a:pt x="0" y="0"/>
                </a:moveTo>
                <a:lnTo>
                  <a:pt x="2702134" y="0"/>
                </a:lnTo>
                <a:lnTo>
                  <a:pt x="2702134" y="3031846"/>
                </a:lnTo>
                <a:lnTo>
                  <a:pt x="0" y="303184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7779274" y="3412178"/>
            <a:ext cx="3311194" cy="2243334"/>
          </a:xfrm>
          <a:custGeom>
            <a:avLst/>
            <a:gdLst/>
            <a:ahLst/>
            <a:cxnLst/>
            <a:rect r="r" b="b" t="t" l="l"/>
            <a:pathLst>
              <a:path h="2243334" w="3311194">
                <a:moveTo>
                  <a:pt x="0" y="0"/>
                </a:moveTo>
                <a:lnTo>
                  <a:pt x="3311193" y="0"/>
                </a:lnTo>
                <a:lnTo>
                  <a:pt x="3311193" y="2243333"/>
                </a:lnTo>
                <a:lnTo>
                  <a:pt x="0" y="22433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7" id="47"/>
          <p:cNvSpPr txBox="true"/>
          <p:nvPr/>
        </p:nvSpPr>
        <p:spPr>
          <a:xfrm rot="0">
            <a:off x="3909872" y="271379"/>
            <a:ext cx="13018026" cy="868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35"/>
              </a:lnSpc>
            </a:pPr>
            <a:r>
              <a:rPr lang="en-US" b="true" sz="55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RÓŻNORODNE BOGACTWO MARZEŃ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5455812" y="1239272"/>
            <a:ext cx="11991625" cy="548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468"/>
              </a:lnSpc>
            </a:pPr>
            <a:r>
              <a:rPr lang="en-US" sz="3575" i="true">
                <a:solidFill>
                  <a:srgbClr val="FFFFFF"/>
                </a:solidFill>
                <a:latin typeface="IM Fell Italics"/>
                <a:ea typeface="IM Fell Italics"/>
                <a:cs typeface="IM Fell Italics"/>
                <a:sym typeface="IM Fell Italics"/>
              </a:rPr>
              <a:t>Nie wiemy kim będą kiedy dorosną...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885950" y="423166"/>
            <a:ext cx="1550287" cy="407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b="true" sz="1200">
                <a:solidFill>
                  <a:srgbClr val="02020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Public Primary School Galileo</a:t>
            </a:r>
          </a:p>
        </p:txBody>
      </p:sp>
      <p:sp>
        <p:nvSpPr>
          <p:cNvPr name="Freeform 50" id="50"/>
          <p:cNvSpPr/>
          <p:nvPr/>
        </p:nvSpPr>
        <p:spPr>
          <a:xfrm flipH="false" flipV="false" rot="0">
            <a:off x="1028700" y="166486"/>
            <a:ext cx="751652" cy="664349"/>
          </a:xfrm>
          <a:custGeom>
            <a:avLst/>
            <a:gdLst/>
            <a:ahLst/>
            <a:cxnLst/>
            <a:rect r="r" b="b" t="t" l="l"/>
            <a:pathLst>
              <a:path h="664349" w="751652">
                <a:moveTo>
                  <a:pt x="0" y="0"/>
                </a:moveTo>
                <a:lnTo>
                  <a:pt x="751652" y="0"/>
                </a:lnTo>
                <a:lnTo>
                  <a:pt x="751652" y="664350"/>
                </a:lnTo>
                <a:lnTo>
                  <a:pt x="0" y="66435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276286" y="516976"/>
            <a:ext cx="13425046" cy="13408265"/>
          </a:xfrm>
          <a:custGeom>
            <a:avLst/>
            <a:gdLst/>
            <a:ahLst/>
            <a:cxnLst/>
            <a:rect r="r" b="b" t="t" l="l"/>
            <a:pathLst>
              <a:path h="13408265" w="13425046">
                <a:moveTo>
                  <a:pt x="0" y="0"/>
                </a:moveTo>
                <a:lnTo>
                  <a:pt x="13425046" y="0"/>
                </a:lnTo>
                <a:lnTo>
                  <a:pt x="13425046" y="13408266"/>
                </a:lnTo>
                <a:lnTo>
                  <a:pt x="0" y="134082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1890676" y="1894196"/>
            <a:ext cx="10653826" cy="10653826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-1282926" y="2501946"/>
            <a:ext cx="9438325" cy="9438325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028700" y="-197355"/>
            <a:ext cx="2407537" cy="1207702"/>
            <a:chOff x="0" y="0"/>
            <a:chExt cx="634084" cy="31807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4084" cy="318078"/>
            </a:xfrm>
            <a:custGeom>
              <a:avLst/>
              <a:gdLst/>
              <a:ahLst/>
              <a:cxnLst/>
              <a:rect r="r" b="b" t="t" l="l"/>
              <a:pathLst>
                <a:path h="318078" w="634084">
                  <a:moveTo>
                    <a:pt x="73961" y="0"/>
                  </a:moveTo>
                  <a:lnTo>
                    <a:pt x="560123" y="0"/>
                  </a:lnTo>
                  <a:cubicBezTo>
                    <a:pt x="600970" y="0"/>
                    <a:pt x="634084" y="33114"/>
                    <a:pt x="634084" y="73961"/>
                  </a:cubicBezTo>
                  <a:lnTo>
                    <a:pt x="634084" y="244117"/>
                  </a:lnTo>
                  <a:cubicBezTo>
                    <a:pt x="634084" y="284964"/>
                    <a:pt x="600970" y="318078"/>
                    <a:pt x="560123" y="318078"/>
                  </a:cubicBezTo>
                  <a:lnTo>
                    <a:pt x="73961" y="318078"/>
                  </a:lnTo>
                  <a:cubicBezTo>
                    <a:pt x="33114" y="318078"/>
                    <a:pt x="0" y="284964"/>
                    <a:pt x="0" y="244117"/>
                  </a:cubicBezTo>
                  <a:lnTo>
                    <a:pt x="0" y="73961"/>
                  </a:lnTo>
                  <a:cubicBezTo>
                    <a:pt x="0" y="33114"/>
                    <a:pt x="33114" y="0"/>
                    <a:pt x="7396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634084" cy="3561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6226592" y="423166"/>
            <a:ext cx="978460" cy="197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Contact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670796" y="423166"/>
            <a:ext cx="1060497" cy="197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About Me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440039" y="423166"/>
            <a:ext cx="735456" cy="197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Video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184280" y="423166"/>
            <a:ext cx="809760" cy="197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Home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2898184" y="166486"/>
            <a:ext cx="408737" cy="240010"/>
          </a:xfrm>
          <a:custGeom>
            <a:avLst/>
            <a:gdLst/>
            <a:ahLst/>
            <a:cxnLst/>
            <a:rect r="r" b="b" t="t" l="l"/>
            <a:pathLst>
              <a:path h="240010" w="408737">
                <a:moveTo>
                  <a:pt x="0" y="0"/>
                </a:moveTo>
                <a:lnTo>
                  <a:pt x="408737" y="0"/>
                </a:lnTo>
                <a:lnTo>
                  <a:pt x="408737" y="240010"/>
                </a:lnTo>
                <a:lnTo>
                  <a:pt x="0" y="2400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18240375" y="8165445"/>
            <a:ext cx="47625" cy="1092855"/>
            <a:chOff x="0" y="0"/>
            <a:chExt cx="12543" cy="28783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2543" cy="287830"/>
            </a:xfrm>
            <a:custGeom>
              <a:avLst/>
              <a:gdLst/>
              <a:ahLst/>
              <a:cxnLst/>
              <a:rect r="r" b="b" t="t" l="l"/>
              <a:pathLst>
                <a:path h="287830" w="12543">
                  <a:moveTo>
                    <a:pt x="0" y="0"/>
                  </a:moveTo>
                  <a:lnTo>
                    <a:pt x="12543" y="0"/>
                  </a:lnTo>
                  <a:lnTo>
                    <a:pt x="12543" y="287830"/>
                  </a:lnTo>
                  <a:lnTo>
                    <a:pt x="0" y="2878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12543" cy="3259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5388791" y="1196506"/>
            <a:ext cx="12449198" cy="761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16"/>
              </a:lnSpc>
            </a:pPr>
            <a:r>
              <a:rPr lang="en-US" b="true" sz="48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PLANETY SZANS – CO DAJE ETWINNING?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732958" y="2530084"/>
            <a:ext cx="8240640" cy="1353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Planeta 1: </a:t>
            </a:r>
            <a:r>
              <a:rPr lang="en-US" sz="2600" b="true">
                <a:solidFill>
                  <a:srgbClr val="FFFFFF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Międzynarodowa współpraca</a:t>
            </a:r>
          </a:p>
          <a:p>
            <a:pPr algn="l" marL="561344" indent="-280672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Łączenie szkół, nauczycieli i uczniów z różnych krajów</a:t>
            </a:r>
          </a:p>
          <a:p>
            <a:pPr algn="l" marL="561344" indent="-280672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 Budowanie kompetencji międzykulturowych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8837497" y="2705298"/>
            <a:ext cx="597723" cy="597723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8966009" y="2895618"/>
            <a:ext cx="340698" cy="198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b="true" sz="1200">
                <a:solidFill>
                  <a:srgbClr val="02020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01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732958" y="4315086"/>
            <a:ext cx="8891271" cy="1810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Planeta 2: </a:t>
            </a:r>
            <a:r>
              <a:rPr lang="en-US" sz="2600" b="true">
                <a:solidFill>
                  <a:srgbClr val="FFFFFF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Innowacja dydaktyczna</a:t>
            </a:r>
          </a:p>
          <a:p>
            <a:pPr algn="l" marL="561344" indent="-280672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Integracja narzędzi TIK, nauka przez działanie</a:t>
            </a:r>
          </a:p>
          <a:p>
            <a:pPr algn="l" marL="561344" indent="-280672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Przykłady nowoczesnych projektów eTwinning (STEAM, storytelling, gry edukacyjne)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8845138" y="4362711"/>
            <a:ext cx="597723" cy="597723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30" id="30"/>
          <p:cNvSpPr txBox="true"/>
          <p:nvPr/>
        </p:nvSpPr>
        <p:spPr>
          <a:xfrm rot="0">
            <a:off x="8966009" y="4552920"/>
            <a:ext cx="340698" cy="19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b="true" sz="1200">
                <a:solidFill>
                  <a:srgbClr val="02020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02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9732958" y="6401084"/>
            <a:ext cx="8555042" cy="1417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Planeta 3: </a:t>
            </a:r>
            <a:r>
              <a:rPr lang="en-US" sz="2700" b="true">
                <a:solidFill>
                  <a:srgbClr val="FFFFFF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Rozwój zawodowy nauczycieli</a:t>
            </a:r>
          </a:p>
          <a:p>
            <a:pPr algn="l" marL="582930" indent="-291465" lvl="1">
              <a:lnSpc>
                <a:spcPts val="3779"/>
              </a:lnSpc>
              <a:buFont typeface="Arial"/>
              <a:buChar char="•"/>
            </a:pPr>
            <a:r>
              <a:rPr lang="en-US" sz="2700">
                <a:solidFill>
                  <a:srgbClr val="FFFFFF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 Kursy, webinaria, sieci współpracy</a:t>
            </a:r>
          </a:p>
          <a:p>
            <a:pPr algn="l" marL="582930" indent="-291465" lvl="1">
              <a:lnSpc>
                <a:spcPts val="3779"/>
              </a:lnSpc>
              <a:buFont typeface="Arial"/>
              <a:buChar char="•"/>
            </a:pPr>
            <a:r>
              <a:rPr lang="en-US" sz="2700">
                <a:solidFill>
                  <a:srgbClr val="FFFFFF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 eTwinning jako trampolina do Erasmusa+</a:t>
            </a:r>
          </a:p>
        </p:txBody>
      </p:sp>
      <p:grpSp>
        <p:nvGrpSpPr>
          <p:cNvPr name="Group 32" id="32"/>
          <p:cNvGrpSpPr/>
          <p:nvPr/>
        </p:nvGrpSpPr>
        <p:grpSpPr>
          <a:xfrm rot="0">
            <a:off x="8845138" y="6436809"/>
            <a:ext cx="597723" cy="597723"/>
            <a:chOff x="0" y="0"/>
            <a:chExt cx="812800" cy="8128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35" id="35"/>
          <p:cNvSpPr txBox="true"/>
          <p:nvPr/>
        </p:nvSpPr>
        <p:spPr>
          <a:xfrm rot="0">
            <a:off x="8966009" y="6648666"/>
            <a:ext cx="340698" cy="19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b="true" sz="1200">
                <a:solidFill>
                  <a:srgbClr val="02020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03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9709145" y="7987856"/>
            <a:ext cx="8555042" cy="218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Planeta 4: </a:t>
            </a:r>
            <a:r>
              <a:rPr lang="en-US" sz="2500" b="true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Motywacja uczniów</a:t>
            </a:r>
          </a:p>
          <a:p>
            <a:pPr algn="l" marL="539751" indent="-269876" lvl="1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Angażujące projekty, poczucie celu, współodpowiedzialność</a:t>
            </a:r>
          </a:p>
          <a:p>
            <a:pPr algn="l" marL="539751" indent="-269876" lvl="1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Kompetencje kluczowe w praktyce (językowe, cyfrowe, społeczne)</a:t>
            </a:r>
          </a:p>
        </p:txBody>
      </p:sp>
      <p:grpSp>
        <p:nvGrpSpPr>
          <p:cNvPr name="Group 37" id="37"/>
          <p:cNvGrpSpPr/>
          <p:nvPr/>
        </p:nvGrpSpPr>
        <p:grpSpPr>
          <a:xfrm rot="0">
            <a:off x="8966009" y="8510908"/>
            <a:ext cx="597723" cy="597723"/>
            <a:chOff x="0" y="0"/>
            <a:chExt cx="812800" cy="81280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9" id="3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40" id="40"/>
          <p:cNvSpPr txBox="true"/>
          <p:nvPr/>
        </p:nvSpPr>
        <p:spPr>
          <a:xfrm rot="0">
            <a:off x="9094522" y="8692823"/>
            <a:ext cx="340698" cy="19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b="true" sz="1200">
                <a:solidFill>
                  <a:srgbClr val="02020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04</a:t>
            </a:r>
          </a:p>
        </p:txBody>
      </p:sp>
      <p:sp>
        <p:nvSpPr>
          <p:cNvPr name="Freeform 41" id="41"/>
          <p:cNvSpPr/>
          <p:nvPr/>
        </p:nvSpPr>
        <p:spPr>
          <a:xfrm flipH="false" flipV="false" rot="0">
            <a:off x="17408733" y="442216"/>
            <a:ext cx="429256" cy="248188"/>
          </a:xfrm>
          <a:custGeom>
            <a:avLst/>
            <a:gdLst/>
            <a:ahLst/>
            <a:cxnLst/>
            <a:rect r="r" b="b" t="t" l="l"/>
            <a:pathLst>
              <a:path h="248188" w="429256">
                <a:moveTo>
                  <a:pt x="0" y="0"/>
                </a:moveTo>
                <a:lnTo>
                  <a:pt x="429256" y="0"/>
                </a:lnTo>
                <a:lnTo>
                  <a:pt x="429256" y="248187"/>
                </a:lnTo>
                <a:lnTo>
                  <a:pt x="0" y="2481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1028700" y="166486"/>
            <a:ext cx="751652" cy="664349"/>
          </a:xfrm>
          <a:custGeom>
            <a:avLst/>
            <a:gdLst/>
            <a:ahLst/>
            <a:cxnLst/>
            <a:rect r="r" b="b" t="t" l="l"/>
            <a:pathLst>
              <a:path h="664349" w="751652">
                <a:moveTo>
                  <a:pt x="0" y="0"/>
                </a:moveTo>
                <a:lnTo>
                  <a:pt x="751652" y="0"/>
                </a:lnTo>
                <a:lnTo>
                  <a:pt x="751652" y="664350"/>
                </a:lnTo>
                <a:lnTo>
                  <a:pt x="0" y="6643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43" id="43"/>
          <p:cNvSpPr txBox="true"/>
          <p:nvPr/>
        </p:nvSpPr>
        <p:spPr>
          <a:xfrm rot="0">
            <a:off x="1885950" y="423166"/>
            <a:ext cx="1550287" cy="407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b="true" sz="1200">
                <a:solidFill>
                  <a:srgbClr val="02020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Public Primary School Galileo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-197355"/>
            <a:ext cx="2407537" cy="1207702"/>
            <a:chOff x="0" y="0"/>
            <a:chExt cx="634084" cy="3180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4084" cy="318078"/>
            </a:xfrm>
            <a:custGeom>
              <a:avLst/>
              <a:gdLst/>
              <a:ahLst/>
              <a:cxnLst/>
              <a:rect r="r" b="b" t="t" l="l"/>
              <a:pathLst>
                <a:path h="318078" w="634084">
                  <a:moveTo>
                    <a:pt x="73961" y="0"/>
                  </a:moveTo>
                  <a:lnTo>
                    <a:pt x="560123" y="0"/>
                  </a:lnTo>
                  <a:cubicBezTo>
                    <a:pt x="600970" y="0"/>
                    <a:pt x="634084" y="33114"/>
                    <a:pt x="634084" y="73961"/>
                  </a:cubicBezTo>
                  <a:lnTo>
                    <a:pt x="634084" y="244117"/>
                  </a:lnTo>
                  <a:cubicBezTo>
                    <a:pt x="634084" y="284964"/>
                    <a:pt x="600970" y="318078"/>
                    <a:pt x="560123" y="318078"/>
                  </a:cubicBezTo>
                  <a:lnTo>
                    <a:pt x="73961" y="318078"/>
                  </a:lnTo>
                  <a:cubicBezTo>
                    <a:pt x="33114" y="318078"/>
                    <a:pt x="0" y="284964"/>
                    <a:pt x="0" y="244117"/>
                  </a:cubicBezTo>
                  <a:lnTo>
                    <a:pt x="0" y="73961"/>
                  </a:lnTo>
                  <a:cubicBezTo>
                    <a:pt x="0" y="33114"/>
                    <a:pt x="33114" y="0"/>
                    <a:pt x="7396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634084" cy="3561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6226592" y="423166"/>
            <a:ext cx="978460" cy="197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Contact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670796" y="423166"/>
            <a:ext cx="1060497" cy="197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About Me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440039" y="423166"/>
            <a:ext cx="735456" cy="197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Video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184280" y="423166"/>
            <a:ext cx="809760" cy="197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Home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2898184" y="166486"/>
            <a:ext cx="408737" cy="240010"/>
          </a:xfrm>
          <a:custGeom>
            <a:avLst/>
            <a:gdLst/>
            <a:ahLst/>
            <a:cxnLst/>
            <a:rect r="r" b="b" t="t" l="l"/>
            <a:pathLst>
              <a:path h="240010" w="408737">
                <a:moveTo>
                  <a:pt x="0" y="0"/>
                </a:moveTo>
                <a:lnTo>
                  <a:pt x="408737" y="0"/>
                </a:lnTo>
                <a:lnTo>
                  <a:pt x="408737" y="240010"/>
                </a:lnTo>
                <a:lnTo>
                  <a:pt x="0" y="2400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8240375" y="8165445"/>
            <a:ext cx="47625" cy="1092855"/>
            <a:chOff x="0" y="0"/>
            <a:chExt cx="12543" cy="28783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543" cy="287830"/>
            </a:xfrm>
            <a:custGeom>
              <a:avLst/>
              <a:gdLst/>
              <a:ahLst/>
              <a:cxnLst/>
              <a:rect r="r" b="b" t="t" l="l"/>
              <a:pathLst>
                <a:path h="287830" w="12543">
                  <a:moveTo>
                    <a:pt x="0" y="0"/>
                  </a:moveTo>
                  <a:lnTo>
                    <a:pt x="12543" y="0"/>
                  </a:lnTo>
                  <a:lnTo>
                    <a:pt x="12543" y="287830"/>
                  </a:lnTo>
                  <a:lnTo>
                    <a:pt x="0" y="2878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2543" cy="3259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-1934360" y="1955949"/>
            <a:ext cx="6383081" cy="6375102"/>
          </a:xfrm>
          <a:custGeom>
            <a:avLst/>
            <a:gdLst/>
            <a:ahLst/>
            <a:cxnLst/>
            <a:rect r="r" b="b" t="t" l="l"/>
            <a:pathLst>
              <a:path h="6375102" w="6383081">
                <a:moveTo>
                  <a:pt x="0" y="0"/>
                </a:moveTo>
                <a:lnTo>
                  <a:pt x="6383081" y="0"/>
                </a:lnTo>
                <a:lnTo>
                  <a:pt x="6383081" y="6375102"/>
                </a:lnTo>
                <a:lnTo>
                  <a:pt x="0" y="63751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-1275557" y="2610763"/>
            <a:ext cx="5065475" cy="5065475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-986595" y="2899724"/>
            <a:ext cx="4487552" cy="4487552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39485" t="0" r="-39485" b="0"/>
              </a:stretch>
            </a:blip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1539237" y="1955949"/>
            <a:ext cx="6383081" cy="6375102"/>
          </a:xfrm>
          <a:custGeom>
            <a:avLst/>
            <a:gdLst/>
            <a:ahLst/>
            <a:cxnLst/>
            <a:rect r="r" b="b" t="t" l="l"/>
            <a:pathLst>
              <a:path h="6375102" w="6383081">
                <a:moveTo>
                  <a:pt x="0" y="0"/>
                </a:moveTo>
                <a:lnTo>
                  <a:pt x="6383081" y="0"/>
                </a:lnTo>
                <a:lnTo>
                  <a:pt x="6383081" y="6375102"/>
                </a:lnTo>
                <a:lnTo>
                  <a:pt x="0" y="63751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2198040" y="2610763"/>
            <a:ext cx="5065475" cy="5065475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2487002" y="2899724"/>
            <a:ext cx="4487552" cy="4487552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38888" t="0" r="-38888" b="0"/>
              </a:stretch>
            </a:blipFill>
          </p:spPr>
        </p:sp>
      </p:grpSp>
      <p:sp>
        <p:nvSpPr>
          <p:cNvPr name="Freeform 26" id="26"/>
          <p:cNvSpPr/>
          <p:nvPr/>
        </p:nvSpPr>
        <p:spPr>
          <a:xfrm flipH="false" flipV="false" rot="0">
            <a:off x="5012834" y="1955949"/>
            <a:ext cx="6383081" cy="6375102"/>
          </a:xfrm>
          <a:custGeom>
            <a:avLst/>
            <a:gdLst/>
            <a:ahLst/>
            <a:cxnLst/>
            <a:rect r="r" b="b" t="t" l="l"/>
            <a:pathLst>
              <a:path h="6375102" w="6383081">
                <a:moveTo>
                  <a:pt x="0" y="0"/>
                </a:moveTo>
                <a:lnTo>
                  <a:pt x="6383081" y="0"/>
                </a:lnTo>
                <a:lnTo>
                  <a:pt x="6383081" y="6375102"/>
                </a:lnTo>
                <a:lnTo>
                  <a:pt x="0" y="63751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7408733" y="442216"/>
            <a:ext cx="429256" cy="248188"/>
          </a:xfrm>
          <a:custGeom>
            <a:avLst/>
            <a:gdLst/>
            <a:ahLst/>
            <a:cxnLst/>
            <a:rect r="r" b="b" t="t" l="l"/>
            <a:pathLst>
              <a:path h="248188" w="429256">
                <a:moveTo>
                  <a:pt x="0" y="0"/>
                </a:moveTo>
                <a:lnTo>
                  <a:pt x="429256" y="0"/>
                </a:lnTo>
                <a:lnTo>
                  <a:pt x="429256" y="248187"/>
                </a:lnTo>
                <a:lnTo>
                  <a:pt x="0" y="2481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028700" y="166486"/>
            <a:ext cx="751652" cy="664349"/>
          </a:xfrm>
          <a:custGeom>
            <a:avLst/>
            <a:gdLst/>
            <a:ahLst/>
            <a:cxnLst/>
            <a:rect r="r" b="b" t="t" l="l"/>
            <a:pathLst>
              <a:path h="664349" w="751652">
                <a:moveTo>
                  <a:pt x="0" y="0"/>
                </a:moveTo>
                <a:lnTo>
                  <a:pt x="751652" y="0"/>
                </a:lnTo>
                <a:lnTo>
                  <a:pt x="751652" y="664350"/>
                </a:lnTo>
                <a:lnTo>
                  <a:pt x="0" y="664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1885950" y="423166"/>
            <a:ext cx="1550287" cy="407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b="true" sz="1200">
                <a:solidFill>
                  <a:srgbClr val="02020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Public Primary School Galileo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588191" y="1449748"/>
            <a:ext cx="17249798" cy="69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48"/>
              </a:lnSpc>
            </a:pPr>
            <a:r>
              <a:rPr lang="en-US" b="true" sz="44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CZARNA DZIURA WYZWAŃ – CO NAS WCIĄGA I ZATRZYMUJE?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7728312" y="2544088"/>
            <a:ext cx="10109677" cy="1073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FFFFFF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Wyzwanie 1: </a:t>
            </a:r>
            <a:r>
              <a:rPr lang="en-US" sz="3100" b="true">
                <a:solidFill>
                  <a:srgbClr val="FFFFFF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Czas i obci</a:t>
            </a:r>
            <a:r>
              <a:rPr lang="en-US" sz="3100" b="true">
                <a:solidFill>
                  <a:srgbClr val="FFFFFF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ążenie nauczycieli</a:t>
            </a:r>
          </a:p>
          <a:p>
            <a:pPr algn="l" marL="669291" indent="-334646" lvl="1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FFFFFF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Jak znaleźć czas na eTwinning przy codziennej pracy?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7728312" y="4069715"/>
            <a:ext cx="10109677" cy="1073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FFFFFF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Wyzwanie 2:</a:t>
            </a:r>
            <a:r>
              <a:rPr lang="en-US" sz="3100">
                <a:solidFill>
                  <a:srgbClr val="FFFFFF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 </a:t>
            </a:r>
            <a:r>
              <a:rPr lang="en-US" sz="3100" b="true">
                <a:solidFill>
                  <a:srgbClr val="FFFFFF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Nierówności cyfrow</a:t>
            </a:r>
            <a:r>
              <a:rPr lang="en-US" sz="3100" b="true">
                <a:solidFill>
                  <a:srgbClr val="FFFFFF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e i językowe</a:t>
            </a:r>
          </a:p>
          <a:p>
            <a:pPr algn="l" marL="669291" indent="-334646" lvl="1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FFFFFF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 Brak sprzętu, kompetencji TIK, bariery językowe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7728312" y="5934075"/>
            <a:ext cx="10109677" cy="1073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FFFFFF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Wyzwanie 3: </a:t>
            </a:r>
            <a:r>
              <a:rPr lang="en-US" sz="3100" b="true">
                <a:solidFill>
                  <a:srgbClr val="FFFFFF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Niska motywacja lub brak wsparc</a:t>
            </a:r>
            <a:r>
              <a:rPr lang="en-US" sz="3100" b="true">
                <a:solidFill>
                  <a:srgbClr val="FFFFFF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ia w szkole</a:t>
            </a:r>
          </a:p>
          <a:p>
            <a:pPr algn="l" marL="669291" indent="-334646" lvl="1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FFFFFF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    Brak zrozumienia ze strony dyrekcji/zespołu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7728312" y="7798435"/>
            <a:ext cx="10109677" cy="1616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FFFFFF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Wyzwanie 4:</a:t>
            </a:r>
            <a:r>
              <a:rPr lang="en-US" sz="3100">
                <a:solidFill>
                  <a:srgbClr val="FFFFFF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 </a:t>
            </a:r>
            <a:r>
              <a:rPr lang="en-US" sz="3100" b="true">
                <a:solidFill>
                  <a:srgbClr val="FFFFFF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Trudności w partner</a:t>
            </a:r>
            <a:r>
              <a:rPr lang="en-US" sz="3100" b="true">
                <a:solidFill>
                  <a:srgbClr val="FFFFFF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stwie</a:t>
            </a:r>
          </a:p>
          <a:p>
            <a:pPr algn="l" marL="669291" indent="-334646" lvl="1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FFFFFF"/>
                </a:solidFill>
                <a:latin typeface="TT Commons Pro"/>
                <a:ea typeface="TT Commons Pro"/>
                <a:cs typeface="TT Commons Pro"/>
                <a:sym typeface="TT Commons Pro"/>
              </a:rPr>
              <a:t>Brak zaangażowania drugiej strony, różnice kulturowe i edukacyjne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-197355"/>
            <a:ext cx="2407537" cy="1207702"/>
            <a:chOff x="0" y="0"/>
            <a:chExt cx="634084" cy="3180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4084" cy="318078"/>
            </a:xfrm>
            <a:custGeom>
              <a:avLst/>
              <a:gdLst/>
              <a:ahLst/>
              <a:cxnLst/>
              <a:rect r="r" b="b" t="t" l="l"/>
              <a:pathLst>
                <a:path h="318078" w="634084">
                  <a:moveTo>
                    <a:pt x="73961" y="0"/>
                  </a:moveTo>
                  <a:lnTo>
                    <a:pt x="560123" y="0"/>
                  </a:lnTo>
                  <a:cubicBezTo>
                    <a:pt x="600970" y="0"/>
                    <a:pt x="634084" y="33114"/>
                    <a:pt x="634084" y="73961"/>
                  </a:cubicBezTo>
                  <a:lnTo>
                    <a:pt x="634084" y="244117"/>
                  </a:lnTo>
                  <a:cubicBezTo>
                    <a:pt x="634084" y="284964"/>
                    <a:pt x="600970" y="318078"/>
                    <a:pt x="560123" y="318078"/>
                  </a:cubicBezTo>
                  <a:lnTo>
                    <a:pt x="73961" y="318078"/>
                  </a:lnTo>
                  <a:cubicBezTo>
                    <a:pt x="33114" y="318078"/>
                    <a:pt x="0" y="284964"/>
                    <a:pt x="0" y="244117"/>
                  </a:cubicBezTo>
                  <a:lnTo>
                    <a:pt x="0" y="73961"/>
                  </a:lnTo>
                  <a:cubicBezTo>
                    <a:pt x="0" y="33114"/>
                    <a:pt x="33114" y="0"/>
                    <a:pt x="7396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634084" cy="3561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894778" y="96710"/>
            <a:ext cx="408737" cy="240010"/>
          </a:xfrm>
          <a:custGeom>
            <a:avLst/>
            <a:gdLst/>
            <a:ahLst/>
            <a:cxnLst/>
            <a:rect r="r" b="b" t="t" l="l"/>
            <a:pathLst>
              <a:path h="240010" w="408737">
                <a:moveTo>
                  <a:pt x="0" y="0"/>
                </a:moveTo>
                <a:lnTo>
                  <a:pt x="408737" y="0"/>
                </a:lnTo>
                <a:lnTo>
                  <a:pt x="408737" y="240010"/>
                </a:lnTo>
                <a:lnTo>
                  <a:pt x="0" y="2400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8240375" y="8165445"/>
            <a:ext cx="47625" cy="1092855"/>
            <a:chOff x="0" y="0"/>
            <a:chExt cx="12543" cy="28783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543" cy="287830"/>
            </a:xfrm>
            <a:custGeom>
              <a:avLst/>
              <a:gdLst/>
              <a:ahLst/>
              <a:cxnLst/>
              <a:rect r="r" b="b" t="t" l="l"/>
              <a:pathLst>
                <a:path h="287830" w="12543">
                  <a:moveTo>
                    <a:pt x="0" y="0"/>
                  </a:moveTo>
                  <a:lnTo>
                    <a:pt x="12543" y="0"/>
                  </a:lnTo>
                  <a:lnTo>
                    <a:pt x="12543" y="287830"/>
                  </a:lnTo>
                  <a:lnTo>
                    <a:pt x="0" y="2878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12543" cy="3259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2589160" y="531676"/>
            <a:ext cx="5137878" cy="5131456"/>
          </a:xfrm>
          <a:custGeom>
            <a:avLst/>
            <a:gdLst/>
            <a:ahLst/>
            <a:cxnLst/>
            <a:rect r="r" b="b" t="t" l="l"/>
            <a:pathLst>
              <a:path h="5131456" w="5137878">
                <a:moveTo>
                  <a:pt x="0" y="0"/>
                </a:moveTo>
                <a:lnTo>
                  <a:pt x="5137878" y="0"/>
                </a:lnTo>
                <a:lnTo>
                  <a:pt x="5137878" y="5131456"/>
                </a:lnTo>
                <a:lnTo>
                  <a:pt x="0" y="5131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3874443" y="1073633"/>
            <a:ext cx="4077309" cy="4077309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4107034" y="1306224"/>
            <a:ext cx="3612126" cy="3612126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17001" t="0" r="-17001" b="0"/>
              </a:stretch>
            </a:blip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8669890" y="2577772"/>
            <a:ext cx="5137878" cy="5131456"/>
          </a:xfrm>
          <a:custGeom>
            <a:avLst/>
            <a:gdLst/>
            <a:ahLst/>
            <a:cxnLst/>
            <a:rect r="r" b="b" t="t" l="l"/>
            <a:pathLst>
              <a:path h="5131456" w="5137878">
                <a:moveTo>
                  <a:pt x="0" y="0"/>
                </a:moveTo>
                <a:lnTo>
                  <a:pt x="5137878" y="0"/>
                </a:lnTo>
                <a:lnTo>
                  <a:pt x="5137878" y="5131456"/>
                </a:lnTo>
                <a:lnTo>
                  <a:pt x="0" y="5131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9358213" y="2519163"/>
            <a:ext cx="4077309" cy="4077309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9660631" y="2751754"/>
            <a:ext cx="3612126" cy="3612126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26923" t="0" r="-26923" b="0"/>
              </a:stretch>
            </a:blip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4750619" y="4623868"/>
            <a:ext cx="5137878" cy="5131456"/>
          </a:xfrm>
          <a:custGeom>
            <a:avLst/>
            <a:gdLst/>
            <a:ahLst/>
            <a:cxnLst/>
            <a:rect r="r" b="b" t="t" l="l"/>
            <a:pathLst>
              <a:path h="5131456" w="5137878">
                <a:moveTo>
                  <a:pt x="0" y="0"/>
                </a:moveTo>
                <a:lnTo>
                  <a:pt x="5137878" y="0"/>
                </a:lnTo>
                <a:lnTo>
                  <a:pt x="5137878" y="5131456"/>
                </a:lnTo>
                <a:lnTo>
                  <a:pt x="0" y="5131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5280904" y="5150942"/>
            <a:ext cx="4077309" cy="4077309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5513495" y="5383533"/>
            <a:ext cx="3612126" cy="3612126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24766" t="0" r="-24766" b="0"/>
              </a:stretch>
            </a:blip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606635" y="4040178"/>
            <a:ext cx="4077309" cy="4077309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833693" y="4272769"/>
            <a:ext cx="3612126" cy="3612126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70120" t="0" r="-70120" b="0"/>
              </a:stretch>
            </a:blipFill>
          </p:spPr>
        </p:sp>
      </p:grpSp>
      <p:grpSp>
        <p:nvGrpSpPr>
          <p:cNvPr name="Group 33" id="33"/>
          <p:cNvGrpSpPr/>
          <p:nvPr/>
        </p:nvGrpSpPr>
        <p:grpSpPr>
          <a:xfrm rot="0">
            <a:off x="12998143" y="5581790"/>
            <a:ext cx="4077309" cy="4077309"/>
            <a:chOff x="0" y="0"/>
            <a:chExt cx="812800" cy="8128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13272757" y="5903165"/>
            <a:ext cx="3612126" cy="3612126"/>
            <a:chOff x="0" y="0"/>
            <a:chExt cx="812800" cy="8128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33857" t="0" r="-33857" b="0"/>
              </a:stretch>
            </a:blipFill>
          </p:spPr>
        </p:sp>
      </p:grpSp>
      <p:sp>
        <p:nvSpPr>
          <p:cNvPr name="Freeform 38" id="38"/>
          <p:cNvSpPr/>
          <p:nvPr/>
        </p:nvSpPr>
        <p:spPr>
          <a:xfrm flipH="false" flipV="false" rot="0">
            <a:off x="9985769" y="8435020"/>
            <a:ext cx="2152226" cy="1224078"/>
          </a:xfrm>
          <a:custGeom>
            <a:avLst/>
            <a:gdLst/>
            <a:ahLst/>
            <a:cxnLst/>
            <a:rect r="r" b="b" t="t" l="l"/>
            <a:pathLst>
              <a:path h="1224078" w="2152226">
                <a:moveTo>
                  <a:pt x="0" y="0"/>
                </a:moveTo>
                <a:lnTo>
                  <a:pt x="2152226" y="0"/>
                </a:lnTo>
                <a:lnTo>
                  <a:pt x="2152226" y="1224078"/>
                </a:lnTo>
                <a:lnTo>
                  <a:pt x="0" y="12240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1238829" y="8812765"/>
            <a:ext cx="1084198" cy="1122068"/>
          </a:xfrm>
          <a:custGeom>
            <a:avLst/>
            <a:gdLst/>
            <a:ahLst/>
            <a:cxnLst/>
            <a:rect r="r" b="b" t="t" l="l"/>
            <a:pathLst>
              <a:path h="1122068" w="1084198">
                <a:moveTo>
                  <a:pt x="0" y="0"/>
                </a:moveTo>
                <a:lnTo>
                  <a:pt x="1084197" y="0"/>
                </a:lnTo>
                <a:lnTo>
                  <a:pt x="1084197" y="1122067"/>
                </a:lnTo>
                <a:lnTo>
                  <a:pt x="0" y="11220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6077592" y="861674"/>
            <a:ext cx="1649446" cy="1237084"/>
          </a:xfrm>
          <a:custGeom>
            <a:avLst/>
            <a:gdLst/>
            <a:ahLst/>
            <a:cxnLst/>
            <a:rect r="r" b="b" t="t" l="l"/>
            <a:pathLst>
              <a:path h="1237084" w="1649446">
                <a:moveTo>
                  <a:pt x="0" y="0"/>
                </a:moveTo>
                <a:lnTo>
                  <a:pt x="1649446" y="0"/>
                </a:lnTo>
                <a:lnTo>
                  <a:pt x="1649446" y="1237084"/>
                </a:lnTo>
                <a:lnTo>
                  <a:pt x="0" y="12370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5112256" y="8287063"/>
            <a:ext cx="2108077" cy="1051403"/>
          </a:xfrm>
          <a:custGeom>
            <a:avLst/>
            <a:gdLst/>
            <a:ahLst/>
            <a:cxnLst/>
            <a:rect r="r" b="b" t="t" l="l"/>
            <a:pathLst>
              <a:path h="1051403" w="2108077">
                <a:moveTo>
                  <a:pt x="0" y="0"/>
                </a:moveTo>
                <a:lnTo>
                  <a:pt x="2108077" y="0"/>
                </a:lnTo>
                <a:lnTo>
                  <a:pt x="2108077" y="1051403"/>
                </a:lnTo>
                <a:lnTo>
                  <a:pt x="0" y="105140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15782233" y="8288329"/>
            <a:ext cx="1944804" cy="969971"/>
          </a:xfrm>
          <a:custGeom>
            <a:avLst/>
            <a:gdLst/>
            <a:ahLst/>
            <a:cxnLst/>
            <a:rect r="r" b="b" t="t" l="l"/>
            <a:pathLst>
              <a:path h="969971" w="1944804">
                <a:moveTo>
                  <a:pt x="0" y="0"/>
                </a:moveTo>
                <a:lnTo>
                  <a:pt x="1944805" y="0"/>
                </a:lnTo>
                <a:lnTo>
                  <a:pt x="1944805" y="969971"/>
                </a:lnTo>
                <a:lnTo>
                  <a:pt x="0" y="96997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11930285" y="2484264"/>
            <a:ext cx="1505236" cy="750737"/>
          </a:xfrm>
          <a:custGeom>
            <a:avLst/>
            <a:gdLst/>
            <a:ahLst/>
            <a:cxnLst/>
            <a:rect r="r" b="b" t="t" l="l"/>
            <a:pathLst>
              <a:path h="750737" w="1505236">
                <a:moveTo>
                  <a:pt x="0" y="0"/>
                </a:moveTo>
                <a:lnTo>
                  <a:pt x="1505236" y="0"/>
                </a:lnTo>
                <a:lnTo>
                  <a:pt x="1505236" y="750736"/>
                </a:lnTo>
                <a:lnTo>
                  <a:pt x="0" y="75073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392215" y="7298449"/>
            <a:ext cx="1987385" cy="866997"/>
          </a:xfrm>
          <a:custGeom>
            <a:avLst/>
            <a:gdLst/>
            <a:ahLst/>
            <a:cxnLst/>
            <a:rect r="r" b="b" t="t" l="l"/>
            <a:pathLst>
              <a:path h="866997" w="1987385">
                <a:moveTo>
                  <a:pt x="0" y="0"/>
                </a:moveTo>
                <a:lnTo>
                  <a:pt x="1987385" y="0"/>
                </a:lnTo>
                <a:lnTo>
                  <a:pt x="1987385" y="866996"/>
                </a:lnTo>
                <a:lnTo>
                  <a:pt x="0" y="86699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5" id="45"/>
          <p:cNvSpPr txBox="true"/>
          <p:nvPr/>
        </p:nvSpPr>
        <p:spPr>
          <a:xfrm rot="0">
            <a:off x="4193776" y="298620"/>
            <a:ext cx="10964323" cy="868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35"/>
              </a:lnSpc>
            </a:pPr>
            <a:r>
              <a:rPr lang="en-US" b="true" sz="55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ŁAMANIE CZASO-PRZESTRZENI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539309" y="1481146"/>
            <a:ext cx="12116234" cy="5543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FFFFFF"/>
                </a:solidFill>
                <a:latin typeface="Freckle Face"/>
                <a:ea typeface="Freckle Face"/>
                <a:cs typeface="Freckle Face"/>
                <a:sym typeface="Freckle Face"/>
              </a:rPr>
              <a:t>co mogę zrobić, żeby być kimś inspirującym dla moich uczniów?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539309" y="2520622"/>
            <a:ext cx="9016148" cy="976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To pytanie sprawia, że ​​idę naprzód. I tak – zaczęliśmy przekraczać granice czasu i przestrzeni.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885950" y="423166"/>
            <a:ext cx="1550287" cy="407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b="true" sz="1200">
                <a:solidFill>
                  <a:srgbClr val="02020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Public Primary School Galileo</a:t>
            </a:r>
          </a:p>
        </p:txBody>
      </p:sp>
      <p:sp>
        <p:nvSpPr>
          <p:cNvPr name="Freeform 49" id="49"/>
          <p:cNvSpPr/>
          <p:nvPr/>
        </p:nvSpPr>
        <p:spPr>
          <a:xfrm flipH="false" flipV="false" rot="0">
            <a:off x="1010081" y="166486"/>
            <a:ext cx="751652" cy="664349"/>
          </a:xfrm>
          <a:custGeom>
            <a:avLst/>
            <a:gdLst/>
            <a:ahLst/>
            <a:cxnLst/>
            <a:rect r="r" b="b" t="t" l="l"/>
            <a:pathLst>
              <a:path h="664349" w="751652">
                <a:moveTo>
                  <a:pt x="0" y="0"/>
                </a:moveTo>
                <a:lnTo>
                  <a:pt x="751652" y="0"/>
                </a:lnTo>
                <a:lnTo>
                  <a:pt x="751652" y="664350"/>
                </a:lnTo>
                <a:lnTo>
                  <a:pt x="0" y="664350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-197355"/>
            <a:ext cx="2407537" cy="1207702"/>
            <a:chOff x="0" y="0"/>
            <a:chExt cx="634084" cy="3180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4084" cy="318078"/>
            </a:xfrm>
            <a:custGeom>
              <a:avLst/>
              <a:gdLst/>
              <a:ahLst/>
              <a:cxnLst/>
              <a:rect r="r" b="b" t="t" l="l"/>
              <a:pathLst>
                <a:path h="318078" w="634084">
                  <a:moveTo>
                    <a:pt x="73961" y="0"/>
                  </a:moveTo>
                  <a:lnTo>
                    <a:pt x="560123" y="0"/>
                  </a:lnTo>
                  <a:cubicBezTo>
                    <a:pt x="600970" y="0"/>
                    <a:pt x="634084" y="33114"/>
                    <a:pt x="634084" y="73961"/>
                  </a:cubicBezTo>
                  <a:lnTo>
                    <a:pt x="634084" y="244117"/>
                  </a:lnTo>
                  <a:cubicBezTo>
                    <a:pt x="634084" y="284964"/>
                    <a:pt x="600970" y="318078"/>
                    <a:pt x="560123" y="318078"/>
                  </a:cubicBezTo>
                  <a:lnTo>
                    <a:pt x="73961" y="318078"/>
                  </a:lnTo>
                  <a:cubicBezTo>
                    <a:pt x="33114" y="318078"/>
                    <a:pt x="0" y="284964"/>
                    <a:pt x="0" y="244117"/>
                  </a:cubicBezTo>
                  <a:lnTo>
                    <a:pt x="0" y="73961"/>
                  </a:lnTo>
                  <a:cubicBezTo>
                    <a:pt x="0" y="33114"/>
                    <a:pt x="33114" y="0"/>
                    <a:pt x="7396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634084" cy="3561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894778" y="166486"/>
            <a:ext cx="408737" cy="240010"/>
          </a:xfrm>
          <a:custGeom>
            <a:avLst/>
            <a:gdLst/>
            <a:ahLst/>
            <a:cxnLst/>
            <a:rect r="r" b="b" t="t" l="l"/>
            <a:pathLst>
              <a:path h="240010" w="408737">
                <a:moveTo>
                  <a:pt x="0" y="0"/>
                </a:moveTo>
                <a:lnTo>
                  <a:pt x="408737" y="0"/>
                </a:lnTo>
                <a:lnTo>
                  <a:pt x="408737" y="240010"/>
                </a:lnTo>
                <a:lnTo>
                  <a:pt x="0" y="2400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8240375" y="8165445"/>
            <a:ext cx="47625" cy="1092855"/>
            <a:chOff x="0" y="0"/>
            <a:chExt cx="12543" cy="28783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543" cy="287830"/>
            </a:xfrm>
            <a:custGeom>
              <a:avLst/>
              <a:gdLst/>
              <a:ahLst/>
              <a:cxnLst/>
              <a:rect r="r" b="b" t="t" l="l"/>
              <a:pathLst>
                <a:path h="287830" w="12543">
                  <a:moveTo>
                    <a:pt x="0" y="0"/>
                  </a:moveTo>
                  <a:lnTo>
                    <a:pt x="12543" y="0"/>
                  </a:lnTo>
                  <a:lnTo>
                    <a:pt x="12543" y="287830"/>
                  </a:lnTo>
                  <a:lnTo>
                    <a:pt x="0" y="2878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12543" cy="3259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69448" y="4777207"/>
            <a:ext cx="7355408" cy="7346214"/>
          </a:xfrm>
          <a:custGeom>
            <a:avLst/>
            <a:gdLst/>
            <a:ahLst/>
            <a:cxnLst/>
            <a:rect r="r" b="b" t="t" l="l"/>
            <a:pathLst>
              <a:path h="7346214" w="7355408">
                <a:moveTo>
                  <a:pt x="0" y="0"/>
                </a:moveTo>
                <a:lnTo>
                  <a:pt x="7355407" y="0"/>
                </a:lnTo>
                <a:lnTo>
                  <a:pt x="7355407" y="7346214"/>
                </a:lnTo>
                <a:lnTo>
                  <a:pt x="0" y="73462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028605" y="5531768"/>
            <a:ext cx="5837093" cy="5837093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361584" y="5864746"/>
            <a:ext cx="5171135" cy="5171135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38888" t="0" r="-38888" b="0"/>
              </a:stretch>
            </a:blip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0663145" y="4777207"/>
            <a:ext cx="7355408" cy="7346214"/>
          </a:xfrm>
          <a:custGeom>
            <a:avLst/>
            <a:gdLst/>
            <a:ahLst/>
            <a:cxnLst/>
            <a:rect r="r" b="b" t="t" l="l"/>
            <a:pathLst>
              <a:path h="7346214" w="7355408">
                <a:moveTo>
                  <a:pt x="0" y="0"/>
                </a:moveTo>
                <a:lnTo>
                  <a:pt x="7355407" y="0"/>
                </a:lnTo>
                <a:lnTo>
                  <a:pt x="7355407" y="7346214"/>
                </a:lnTo>
                <a:lnTo>
                  <a:pt x="0" y="73462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11422302" y="5531768"/>
            <a:ext cx="5837093" cy="5837093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1755281" y="5864746"/>
            <a:ext cx="5171135" cy="5171135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38888" t="0" r="-38888" b="0"/>
              </a:stretch>
            </a:blip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5466296" y="4777207"/>
            <a:ext cx="7355408" cy="7346214"/>
          </a:xfrm>
          <a:custGeom>
            <a:avLst/>
            <a:gdLst/>
            <a:ahLst/>
            <a:cxnLst/>
            <a:rect r="r" b="b" t="t" l="l"/>
            <a:pathLst>
              <a:path h="7346214" w="7355408">
                <a:moveTo>
                  <a:pt x="0" y="0"/>
                </a:moveTo>
                <a:lnTo>
                  <a:pt x="7355408" y="0"/>
                </a:lnTo>
                <a:lnTo>
                  <a:pt x="7355408" y="7346214"/>
                </a:lnTo>
                <a:lnTo>
                  <a:pt x="0" y="73462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6225454" y="5531768"/>
            <a:ext cx="5837093" cy="5837093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6532719" y="5772071"/>
            <a:ext cx="5356487" cy="5356487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0" t="-20671" r="0" b="-20671"/>
              </a:stretch>
            </a:blip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17408733" y="442216"/>
            <a:ext cx="429256" cy="248188"/>
          </a:xfrm>
          <a:custGeom>
            <a:avLst/>
            <a:gdLst/>
            <a:ahLst/>
            <a:cxnLst/>
            <a:rect r="r" b="b" t="t" l="l"/>
            <a:pathLst>
              <a:path h="248188" w="429256">
                <a:moveTo>
                  <a:pt x="0" y="0"/>
                </a:moveTo>
                <a:lnTo>
                  <a:pt x="429256" y="0"/>
                </a:lnTo>
                <a:lnTo>
                  <a:pt x="429256" y="248187"/>
                </a:lnTo>
                <a:lnTo>
                  <a:pt x="0" y="2481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16226592" y="423166"/>
            <a:ext cx="978460" cy="197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Contact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4670796" y="423166"/>
            <a:ext cx="1060497" cy="197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About Me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3440039" y="423166"/>
            <a:ext cx="735456" cy="197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Video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2184280" y="423166"/>
            <a:ext cx="809760" cy="197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Home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3657582" y="2935716"/>
            <a:ext cx="9782457" cy="868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35"/>
              </a:lnSpc>
            </a:pPr>
            <a:r>
              <a:rPr lang="en-US" b="true" sz="55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RICHARD ROGERS – NASA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2191059" y="3695743"/>
            <a:ext cx="340698" cy="19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b="true" sz="1200">
                <a:solidFill>
                  <a:srgbClr val="02020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03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885950" y="423166"/>
            <a:ext cx="1550287" cy="407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b="true" sz="1200">
                <a:solidFill>
                  <a:srgbClr val="020202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Public Primary School Galileo</a:t>
            </a:r>
          </a:p>
        </p:txBody>
      </p:sp>
      <p:sp>
        <p:nvSpPr>
          <p:cNvPr name="Freeform 36" id="36"/>
          <p:cNvSpPr/>
          <p:nvPr/>
        </p:nvSpPr>
        <p:spPr>
          <a:xfrm flipH="false" flipV="false" rot="0">
            <a:off x="1028700" y="166486"/>
            <a:ext cx="751652" cy="664349"/>
          </a:xfrm>
          <a:custGeom>
            <a:avLst/>
            <a:gdLst/>
            <a:ahLst/>
            <a:cxnLst/>
            <a:rect r="r" b="b" t="t" l="l"/>
            <a:pathLst>
              <a:path h="664349" w="751652">
                <a:moveTo>
                  <a:pt x="0" y="0"/>
                </a:moveTo>
                <a:lnTo>
                  <a:pt x="751652" y="0"/>
                </a:lnTo>
                <a:lnTo>
                  <a:pt x="751652" y="664350"/>
                </a:lnTo>
                <a:lnTo>
                  <a:pt x="0" y="6643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DAGjVeeb0mc</dc:identifier>
  <dcterms:modified xsi:type="dcterms:W3CDTF">2011-08-01T06:04:30Z</dcterms:modified>
  <cp:revision>1</cp:revision>
  <dc:title>Public Primary School Galileo</dc:title>
</cp:coreProperties>
</file>