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3" r:id="rId2"/>
    <p:sldId id="264" r:id="rId3"/>
    <p:sldId id="257" r:id="rId4"/>
    <p:sldId id="266" r:id="rId5"/>
    <p:sldId id="259" r:id="rId6"/>
    <p:sldId id="258" r:id="rId7"/>
    <p:sldId id="260" r:id="rId8"/>
    <p:sldId id="273" r:id="rId9"/>
    <p:sldId id="269" r:id="rId10"/>
    <p:sldId id="261" r:id="rId11"/>
    <p:sldId id="276" r:id="rId12"/>
    <p:sldId id="268" r:id="rId13"/>
    <p:sldId id="262" r:id="rId14"/>
    <p:sldId id="277" r:id="rId15"/>
  </p:sldIdLst>
  <p:sldSz cx="24384000" cy="13716000"/>
  <p:notesSz cx="6858000" cy="9144000"/>
  <p:embeddedFontLs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Bold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F82"/>
    <a:srgbClr val="6D5CA3"/>
    <a:srgbClr val="FEE7A8"/>
    <a:srgbClr val="FFCE0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90C45-69F1-42D3-BFD8-8AB75A7B7660}" type="datetimeFigureOut">
              <a:rPr lang="pl-PL" smtClean="0"/>
              <a:t>19.05.2025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7A69F-AE77-4318-B65F-1D9F24AC18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17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Więcej https://etwinning.pl/konkursy/konkursy-polskie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A69F-AE77-4318-B65F-1D9F24AC18B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74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964B4-8D27-2C9B-9576-8666EA21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8FF161-C7FD-2924-1D6E-C35425158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87618AE-344F-30D9-FFDF-D68EA719C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Więcej https://etwinning.pl/konkursy/konkursy-polskie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E768C3-29FC-0EF8-0036-311362124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A69F-AE77-4318-B65F-1D9F24AC18B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64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A69F-AE77-4318-B65F-1D9F24AC18B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81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emocracyliteracy.wordpress.com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hyperlink" Target="https://twinspace.etwinning.net/45066/pages/page/266800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zso1raciborz.pl/leuro-hier-aujourdhui-demain/" TargetMode="External"/><Relationship Id="rId4" Type="http://schemas.openxmlformats.org/officeDocument/2006/relationships/image" Target="../media/image11.svg"/><Relationship Id="rId9" Type="http://schemas.openxmlformats.org/officeDocument/2006/relationships/hyperlink" Target="https://sp13zawiercie-erasmus.edupage.org/a/happy-maths-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image" Target="../media/image9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50.png"/><Relationship Id="rId5" Type="http://schemas.openxmlformats.org/officeDocument/2006/relationships/image" Target="../media/image12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4" Type="http://schemas.openxmlformats.org/officeDocument/2006/relationships/image" Target="../media/image11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10.png"/><Relationship Id="rId7" Type="http://schemas.openxmlformats.org/officeDocument/2006/relationships/image" Target="../media/image5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62.jpeg"/><Relationship Id="rId5" Type="http://schemas.openxmlformats.org/officeDocument/2006/relationships/image" Target="../media/image12.png"/><Relationship Id="rId10" Type="http://schemas.openxmlformats.org/officeDocument/2006/relationships/image" Target="../media/image61.png"/><Relationship Id="rId4" Type="http://schemas.openxmlformats.org/officeDocument/2006/relationships/image" Target="../media/image11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29.svg"/><Relationship Id="rId4" Type="http://schemas.openxmlformats.org/officeDocument/2006/relationships/image" Target="../media/image11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9.jpg"/><Relationship Id="rId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image" Target="../media/image11.sv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0" y="-63500"/>
            <a:ext cx="24511000" cy="13843000"/>
          </a:xfrm>
          <a:custGeom>
            <a:avLst/>
            <a:gdLst/>
            <a:ahLst/>
            <a:cxnLst/>
            <a:rect l="l" t="t" r="r" b="b"/>
            <a:pathLst>
              <a:path w="18383250" h="10382250">
                <a:moveTo>
                  <a:pt x="0" y="0"/>
                </a:moveTo>
                <a:lnTo>
                  <a:pt x="18383250" y="0"/>
                </a:lnTo>
                <a:lnTo>
                  <a:pt x="18383250" y="10382250"/>
                </a:lnTo>
                <a:lnTo>
                  <a:pt x="0" y="10382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0547" y="11968073"/>
            <a:ext cx="2694343" cy="896875"/>
            <a:chOff x="0" y="0"/>
            <a:chExt cx="2694343" cy="896874"/>
          </a:xfrm>
        </p:grpSpPr>
        <p:sp>
          <p:nvSpPr>
            <p:cNvPr id="6" name="Freeform 6"/>
            <p:cNvSpPr/>
            <p:nvPr/>
          </p:nvSpPr>
          <p:spPr>
            <a:xfrm>
              <a:off x="1196721" y="277368"/>
              <a:ext cx="226441" cy="270891"/>
            </a:xfrm>
            <a:custGeom>
              <a:avLst/>
              <a:gdLst/>
              <a:ahLst/>
              <a:cxnLst/>
              <a:rect l="l" t="t" r="r" b="b"/>
              <a:pathLst>
                <a:path w="226441" h="270891">
                  <a:moveTo>
                    <a:pt x="226441" y="34925"/>
                  </a:moveTo>
                  <a:lnTo>
                    <a:pt x="132715" y="34925"/>
                  </a:lnTo>
                  <a:lnTo>
                    <a:pt x="132715" y="270891"/>
                  </a:lnTo>
                  <a:lnTo>
                    <a:pt x="93726" y="270891"/>
                  </a:lnTo>
                  <a:lnTo>
                    <a:pt x="93726" y="34925"/>
                  </a:lnTo>
                  <a:lnTo>
                    <a:pt x="0" y="34925"/>
                  </a:lnTo>
                  <a:lnTo>
                    <a:pt x="0" y="0"/>
                  </a:lnTo>
                  <a:lnTo>
                    <a:pt x="226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03223" y="369951"/>
              <a:ext cx="285623" cy="181991"/>
            </a:xfrm>
            <a:custGeom>
              <a:avLst/>
              <a:gdLst/>
              <a:ahLst/>
              <a:cxnLst/>
              <a:rect l="l" t="t" r="r" b="b"/>
              <a:pathLst>
                <a:path w="285623" h="181991">
                  <a:moveTo>
                    <a:pt x="201422" y="108077"/>
                  </a:moveTo>
                  <a:lnTo>
                    <a:pt x="247904" y="0"/>
                  </a:lnTo>
                  <a:lnTo>
                    <a:pt x="285623" y="0"/>
                  </a:lnTo>
                  <a:lnTo>
                    <a:pt x="207010" y="181991"/>
                  </a:lnTo>
                  <a:lnTo>
                    <a:pt x="195834" y="181991"/>
                  </a:lnTo>
                  <a:lnTo>
                    <a:pt x="143002" y="57277"/>
                  </a:lnTo>
                  <a:lnTo>
                    <a:pt x="90551" y="181991"/>
                  </a:lnTo>
                  <a:lnTo>
                    <a:pt x="79375" y="181991"/>
                  </a:lnTo>
                  <a:lnTo>
                    <a:pt x="0" y="0"/>
                  </a:lnTo>
                  <a:lnTo>
                    <a:pt x="37719" y="0"/>
                  </a:lnTo>
                  <a:lnTo>
                    <a:pt x="84582" y="108077"/>
                  </a:lnTo>
                  <a:lnTo>
                    <a:pt x="129921" y="0"/>
                  </a:lnTo>
                  <a:lnTo>
                    <a:pt x="1560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14246" y="294767"/>
              <a:ext cx="42164" cy="253492"/>
            </a:xfrm>
            <a:custGeom>
              <a:avLst/>
              <a:gdLst/>
              <a:ahLst/>
              <a:cxnLst/>
              <a:rect l="l" t="t" r="r" b="b"/>
              <a:pathLst>
                <a:path w="42164" h="253492">
                  <a:moveTo>
                    <a:pt x="38608" y="253492"/>
                  </a:moveTo>
                  <a:lnTo>
                    <a:pt x="3302" y="253492"/>
                  </a:lnTo>
                  <a:lnTo>
                    <a:pt x="3302" y="75184"/>
                  </a:lnTo>
                  <a:lnTo>
                    <a:pt x="38608" y="75184"/>
                  </a:lnTo>
                  <a:close/>
                  <a:moveTo>
                    <a:pt x="21082" y="42164"/>
                  </a:moveTo>
                  <a:cubicBezTo>
                    <a:pt x="9525" y="42164"/>
                    <a:pt x="0" y="32639"/>
                    <a:pt x="0" y="21082"/>
                  </a:cubicBezTo>
                  <a:cubicBezTo>
                    <a:pt x="0" y="9525"/>
                    <a:pt x="9525" y="0"/>
                    <a:pt x="21082" y="0"/>
                  </a:cubicBezTo>
                  <a:cubicBezTo>
                    <a:pt x="32639" y="0"/>
                    <a:pt x="42164" y="9525"/>
                    <a:pt x="42164" y="21082"/>
                  </a:cubicBezTo>
                  <a:cubicBezTo>
                    <a:pt x="42164" y="32639"/>
                    <a:pt x="32639" y="42164"/>
                    <a:pt x="21082" y="42164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1803400" y="366395"/>
              <a:ext cx="150241" cy="181864"/>
            </a:xfrm>
            <a:custGeom>
              <a:avLst/>
              <a:gdLst/>
              <a:ahLst/>
              <a:cxnLst/>
              <a:rect l="l" t="t" r="r" b="b"/>
              <a:pathLst>
                <a:path w="150241" h="181864">
                  <a:moveTo>
                    <a:pt x="35433" y="27051"/>
                  </a:moveTo>
                  <a:lnTo>
                    <a:pt x="36195" y="27051"/>
                  </a:lnTo>
                  <a:cubicBezTo>
                    <a:pt x="49657" y="9906"/>
                    <a:pt x="69596" y="0"/>
                    <a:pt x="89408" y="0"/>
                  </a:cubicBezTo>
                  <a:cubicBezTo>
                    <a:pt x="123190" y="0"/>
                    <a:pt x="150241" y="23114"/>
                    <a:pt x="150241" y="71882"/>
                  </a:cubicBezTo>
                  <a:lnTo>
                    <a:pt x="150241" y="181864"/>
                  </a:lnTo>
                  <a:lnTo>
                    <a:pt x="114935" y="181864"/>
                  </a:lnTo>
                  <a:lnTo>
                    <a:pt x="114935" y="71501"/>
                  </a:lnTo>
                  <a:cubicBezTo>
                    <a:pt x="114935" y="45339"/>
                    <a:pt x="101473" y="28194"/>
                    <a:pt x="80010" y="28194"/>
                  </a:cubicBezTo>
                  <a:cubicBezTo>
                    <a:pt x="64516" y="28194"/>
                    <a:pt x="52197" y="35306"/>
                    <a:pt x="35560" y="53975"/>
                  </a:cubicBezTo>
                  <a:lnTo>
                    <a:pt x="35560" y="181864"/>
                  </a:lnTo>
                  <a:lnTo>
                    <a:pt x="0" y="181864"/>
                  </a:lnTo>
                  <a:lnTo>
                    <a:pt x="0" y="3556"/>
                  </a:lnTo>
                  <a:lnTo>
                    <a:pt x="35306" y="3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03425" y="366395"/>
              <a:ext cx="149987" cy="181864"/>
            </a:xfrm>
            <a:custGeom>
              <a:avLst/>
              <a:gdLst/>
              <a:ahLst/>
              <a:cxnLst/>
              <a:rect l="l" t="t" r="r" b="b"/>
              <a:pathLst>
                <a:path w="149987" h="181864">
                  <a:moveTo>
                    <a:pt x="35179" y="27051"/>
                  </a:moveTo>
                  <a:lnTo>
                    <a:pt x="35941" y="27051"/>
                  </a:lnTo>
                  <a:cubicBezTo>
                    <a:pt x="49403" y="9906"/>
                    <a:pt x="69342" y="0"/>
                    <a:pt x="89154" y="0"/>
                  </a:cubicBezTo>
                  <a:cubicBezTo>
                    <a:pt x="122936" y="0"/>
                    <a:pt x="149987" y="23114"/>
                    <a:pt x="149987" y="71882"/>
                  </a:cubicBezTo>
                  <a:lnTo>
                    <a:pt x="149987" y="181864"/>
                  </a:lnTo>
                  <a:lnTo>
                    <a:pt x="114681" y="181864"/>
                  </a:lnTo>
                  <a:lnTo>
                    <a:pt x="114681" y="71501"/>
                  </a:lnTo>
                  <a:cubicBezTo>
                    <a:pt x="114681" y="45339"/>
                    <a:pt x="101219" y="28194"/>
                    <a:pt x="79756" y="28194"/>
                  </a:cubicBezTo>
                  <a:cubicBezTo>
                    <a:pt x="64262" y="28194"/>
                    <a:pt x="51943" y="35306"/>
                    <a:pt x="35306" y="53975"/>
                  </a:cubicBezTo>
                  <a:lnTo>
                    <a:pt x="35306" y="181864"/>
                  </a:lnTo>
                  <a:lnTo>
                    <a:pt x="0" y="181864"/>
                  </a:lnTo>
                  <a:lnTo>
                    <a:pt x="0" y="3556"/>
                  </a:lnTo>
                  <a:lnTo>
                    <a:pt x="35306" y="3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200021" y="294767"/>
              <a:ext cx="42164" cy="253492"/>
            </a:xfrm>
            <a:custGeom>
              <a:avLst/>
              <a:gdLst/>
              <a:ahLst/>
              <a:cxnLst/>
              <a:rect l="l" t="t" r="r" b="b"/>
              <a:pathLst>
                <a:path w="42164" h="253492">
                  <a:moveTo>
                    <a:pt x="38608" y="253492"/>
                  </a:moveTo>
                  <a:lnTo>
                    <a:pt x="3302" y="253492"/>
                  </a:lnTo>
                  <a:lnTo>
                    <a:pt x="3302" y="75184"/>
                  </a:lnTo>
                  <a:lnTo>
                    <a:pt x="38608" y="75184"/>
                  </a:lnTo>
                  <a:close/>
                  <a:moveTo>
                    <a:pt x="21082" y="42164"/>
                  </a:moveTo>
                  <a:cubicBezTo>
                    <a:pt x="9525" y="42164"/>
                    <a:pt x="0" y="32639"/>
                    <a:pt x="0" y="21082"/>
                  </a:cubicBezTo>
                  <a:cubicBezTo>
                    <a:pt x="0" y="9525"/>
                    <a:pt x="9525" y="0"/>
                    <a:pt x="21082" y="0"/>
                  </a:cubicBezTo>
                  <a:cubicBezTo>
                    <a:pt x="32639" y="0"/>
                    <a:pt x="42164" y="9525"/>
                    <a:pt x="42164" y="21082"/>
                  </a:cubicBezTo>
                  <a:cubicBezTo>
                    <a:pt x="42164" y="32639"/>
                    <a:pt x="32639" y="42164"/>
                    <a:pt x="21082" y="42164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89302" y="366395"/>
              <a:ext cx="149987" cy="181864"/>
            </a:xfrm>
            <a:custGeom>
              <a:avLst/>
              <a:gdLst/>
              <a:ahLst/>
              <a:cxnLst/>
              <a:rect l="l" t="t" r="r" b="b"/>
              <a:pathLst>
                <a:path w="149987" h="181864">
                  <a:moveTo>
                    <a:pt x="35179" y="27051"/>
                  </a:moveTo>
                  <a:lnTo>
                    <a:pt x="35941" y="27051"/>
                  </a:lnTo>
                  <a:cubicBezTo>
                    <a:pt x="49403" y="9906"/>
                    <a:pt x="69342" y="0"/>
                    <a:pt x="89154" y="0"/>
                  </a:cubicBezTo>
                  <a:cubicBezTo>
                    <a:pt x="122936" y="0"/>
                    <a:pt x="149987" y="23114"/>
                    <a:pt x="149987" y="71882"/>
                  </a:cubicBezTo>
                  <a:lnTo>
                    <a:pt x="149987" y="181864"/>
                  </a:lnTo>
                  <a:lnTo>
                    <a:pt x="114681" y="181864"/>
                  </a:lnTo>
                  <a:lnTo>
                    <a:pt x="114681" y="71501"/>
                  </a:lnTo>
                  <a:cubicBezTo>
                    <a:pt x="114681" y="45339"/>
                    <a:pt x="101219" y="28194"/>
                    <a:pt x="79756" y="28194"/>
                  </a:cubicBezTo>
                  <a:cubicBezTo>
                    <a:pt x="64262" y="28194"/>
                    <a:pt x="51943" y="35306"/>
                    <a:pt x="35306" y="53975"/>
                  </a:cubicBezTo>
                  <a:lnTo>
                    <a:pt x="35306" y="181864"/>
                  </a:lnTo>
                  <a:lnTo>
                    <a:pt x="0" y="181864"/>
                  </a:lnTo>
                  <a:lnTo>
                    <a:pt x="0" y="3556"/>
                  </a:lnTo>
                  <a:lnTo>
                    <a:pt x="35306" y="3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463673" y="370205"/>
              <a:ext cx="167259" cy="269621"/>
            </a:xfrm>
            <a:custGeom>
              <a:avLst/>
              <a:gdLst/>
              <a:ahLst/>
              <a:cxnLst/>
              <a:rect l="l" t="t" r="r" b="b"/>
              <a:pathLst>
                <a:path w="167259" h="269621">
                  <a:moveTo>
                    <a:pt x="82931" y="30353"/>
                  </a:moveTo>
                  <a:cubicBezTo>
                    <a:pt x="63500" y="30353"/>
                    <a:pt x="47625" y="45085"/>
                    <a:pt x="47625" y="62484"/>
                  </a:cubicBezTo>
                  <a:cubicBezTo>
                    <a:pt x="47625" y="81915"/>
                    <a:pt x="61976" y="95123"/>
                    <a:pt x="83439" y="95123"/>
                  </a:cubicBezTo>
                  <a:cubicBezTo>
                    <a:pt x="103251" y="95123"/>
                    <a:pt x="117602" y="81153"/>
                    <a:pt x="117602" y="61722"/>
                  </a:cubicBezTo>
                  <a:cubicBezTo>
                    <a:pt x="117602" y="44577"/>
                    <a:pt x="101727" y="30353"/>
                    <a:pt x="83058" y="30353"/>
                  </a:cubicBezTo>
                  <a:moveTo>
                    <a:pt x="73914" y="186817"/>
                  </a:moveTo>
                  <a:cubicBezTo>
                    <a:pt x="50038" y="186817"/>
                    <a:pt x="33401" y="197993"/>
                    <a:pt x="33401" y="213868"/>
                  </a:cubicBezTo>
                  <a:cubicBezTo>
                    <a:pt x="33401" y="231775"/>
                    <a:pt x="50927" y="241300"/>
                    <a:pt x="83058" y="241300"/>
                  </a:cubicBezTo>
                  <a:cubicBezTo>
                    <a:pt x="114046" y="241300"/>
                    <a:pt x="132334" y="231775"/>
                    <a:pt x="132334" y="215519"/>
                  </a:cubicBezTo>
                  <a:cubicBezTo>
                    <a:pt x="132334" y="192913"/>
                    <a:pt x="95758" y="186944"/>
                    <a:pt x="73914" y="186944"/>
                  </a:cubicBezTo>
                  <a:moveTo>
                    <a:pt x="167259" y="27305"/>
                  </a:moveTo>
                  <a:lnTo>
                    <a:pt x="130683" y="27305"/>
                  </a:lnTo>
                  <a:cubicBezTo>
                    <a:pt x="144526" y="41275"/>
                    <a:pt x="149352" y="51181"/>
                    <a:pt x="149352" y="66294"/>
                  </a:cubicBezTo>
                  <a:cubicBezTo>
                    <a:pt x="149352" y="81026"/>
                    <a:pt x="140970" y="98044"/>
                    <a:pt x="132715" y="106426"/>
                  </a:cubicBezTo>
                  <a:cubicBezTo>
                    <a:pt x="108839" y="131826"/>
                    <a:pt x="60452" y="119126"/>
                    <a:pt x="60452" y="140208"/>
                  </a:cubicBezTo>
                  <a:cubicBezTo>
                    <a:pt x="60452" y="150114"/>
                    <a:pt x="79121" y="156083"/>
                    <a:pt x="114808" y="163195"/>
                  </a:cubicBezTo>
                  <a:cubicBezTo>
                    <a:pt x="152908" y="170815"/>
                    <a:pt x="166497" y="190246"/>
                    <a:pt x="166497" y="212852"/>
                  </a:cubicBezTo>
                  <a:cubicBezTo>
                    <a:pt x="166497" y="248158"/>
                    <a:pt x="135128" y="269621"/>
                    <a:pt x="82296" y="269621"/>
                  </a:cubicBezTo>
                  <a:cubicBezTo>
                    <a:pt x="34290" y="269621"/>
                    <a:pt x="0" y="247015"/>
                    <a:pt x="0" y="215646"/>
                  </a:cubicBezTo>
                  <a:cubicBezTo>
                    <a:pt x="0" y="189484"/>
                    <a:pt x="13970" y="173990"/>
                    <a:pt x="44958" y="166370"/>
                  </a:cubicBezTo>
                  <a:cubicBezTo>
                    <a:pt x="32639" y="158750"/>
                    <a:pt x="27051" y="151638"/>
                    <a:pt x="27051" y="143764"/>
                  </a:cubicBezTo>
                  <a:cubicBezTo>
                    <a:pt x="27051" y="132207"/>
                    <a:pt x="38227" y="122301"/>
                    <a:pt x="55245" y="118364"/>
                  </a:cubicBezTo>
                  <a:lnTo>
                    <a:pt x="55245" y="117602"/>
                  </a:lnTo>
                  <a:cubicBezTo>
                    <a:pt x="42164" y="112014"/>
                    <a:pt x="32258" y="104521"/>
                    <a:pt x="25400" y="94996"/>
                  </a:cubicBezTo>
                  <a:cubicBezTo>
                    <a:pt x="19050" y="85852"/>
                    <a:pt x="15875" y="74676"/>
                    <a:pt x="15875" y="61595"/>
                  </a:cubicBezTo>
                  <a:cubicBezTo>
                    <a:pt x="15875" y="23495"/>
                    <a:pt x="45720" y="0"/>
                    <a:pt x="93726" y="0"/>
                  </a:cubicBezTo>
                  <a:lnTo>
                    <a:pt x="167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2346" y="63500"/>
              <a:ext cx="127000" cy="129921"/>
            </a:xfrm>
            <a:custGeom>
              <a:avLst/>
              <a:gdLst/>
              <a:ahLst/>
              <a:cxnLst/>
              <a:rect l="l" t="t" r="r" b="b"/>
              <a:pathLst>
                <a:path w="127000" h="129921">
                  <a:moveTo>
                    <a:pt x="127000" y="60833"/>
                  </a:moveTo>
                  <a:lnTo>
                    <a:pt x="88011" y="84455"/>
                  </a:lnTo>
                  <a:lnTo>
                    <a:pt x="85471" y="129921"/>
                  </a:lnTo>
                  <a:lnTo>
                    <a:pt x="51054" y="100330"/>
                  </a:lnTo>
                  <a:lnTo>
                    <a:pt x="6985" y="111887"/>
                  </a:lnTo>
                  <a:lnTo>
                    <a:pt x="24638" y="69850"/>
                  </a:lnTo>
                  <a:lnTo>
                    <a:pt x="0" y="31496"/>
                  </a:lnTo>
                  <a:lnTo>
                    <a:pt x="45466" y="35179"/>
                  </a:lnTo>
                  <a:lnTo>
                    <a:pt x="74168" y="0"/>
                  </a:lnTo>
                  <a:lnTo>
                    <a:pt x="84582" y="44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83769" y="115697"/>
              <a:ext cx="104648" cy="107061"/>
            </a:xfrm>
            <a:custGeom>
              <a:avLst/>
              <a:gdLst/>
              <a:ahLst/>
              <a:cxnLst/>
              <a:rect l="l" t="t" r="r" b="b"/>
              <a:pathLst>
                <a:path w="104648" h="107061">
                  <a:moveTo>
                    <a:pt x="104648" y="50165"/>
                  </a:moveTo>
                  <a:lnTo>
                    <a:pt x="72644" y="69596"/>
                  </a:lnTo>
                  <a:lnTo>
                    <a:pt x="70485" y="107061"/>
                  </a:lnTo>
                  <a:lnTo>
                    <a:pt x="42037" y="82550"/>
                  </a:lnTo>
                  <a:lnTo>
                    <a:pt x="5842" y="92075"/>
                  </a:lnTo>
                  <a:lnTo>
                    <a:pt x="20320" y="57531"/>
                  </a:lnTo>
                  <a:lnTo>
                    <a:pt x="0" y="26035"/>
                  </a:lnTo>
                  <a:lnTo>
                    <a:pt x="37338" y="29083"/>
                  </a:lnTo>
                  <a:lnTo>
                    <a:pt x="61087" y="0"/>
                  </a:lnTo>
                  <a:lnTo>
                    <a:pt x="69723" y="36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3500" y="233553"/>
              <a:ext cx="78359" cy="80137"/>
            </a:xfrm>
            <a:custGeom>
              <a:avLst/>
              <a:gdLst/>
              <a:ahLst/>
              <a:cxnLst/>
              <a:rect l="l" t="t" r="r" b="b"/>
              <a:pathLst>
                <a:path w="78359" h="80137">
                  <a:moveTo>
                    <a:pt x="78359" y="37465"/>
                  </a:moveTo>
                  <a:lnTo>
                    <a:pt x="54356" y="52070"/>
                  </a:lnTo>
                  <a:lnTo>
                    <a:pt x="52705" y="80137"/>
                  </a:lnTo>
                  <a:lnTo>
                    <a:pt x="31369" y="61849"/>
                  </a:lnTo>
                  <a:lnTo>
                    <a:pt x="4191" y="68961"/>
                  </a:lnTo>
                  <a:lnTo>
                    <a:pt x="14986" y="43053"/>
                  </a:lnTo>
                  <a:lnTo>
                    <a:pt x="0" y="19431"/>
                  </a:lnTo>
                  <a:lnTo>
                    <a:pt x="27940" y="21717"/>
                  </a:lnTo>
                  <a:lnTo>
                    <a:pt x="45720" y="0"/>
                  </a:lnTo>
                  <a:lnTo>
                    <a:pt x="52197" y="27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62508" y="262890"/>
              <a:ext cx="144780" cy="148209"/>
            </a:xfrm>
            <a:custGeom>
              <a:avLst/>
              <a:gdLst/>
              <a:ahLst/>
              <a:cxnLst/>
              <a:rect l="l" t="t" r="r" b="b"/>
              <a:pathLst>
                <a:path w="144780" h="148209">
                  <a:moveTo>
                    <a:pt x="144780" y="69469"/>
                  </a:moveTo>
                  <a:lnTo>
                    <a:pt x="100457" y="96393"/>
                  </a:lnTo>
                  <a:lnTo>
                    <a:pt x="97536" y="148209"/>
                  </a:lnTo>
                  <a:lnTo>
                    <a:pt x="58166" y="114300"/>
                  </a:lnTo>
                  <a:lnTo>
                    <a:pt x="8001" y="127508"/>
                  </a:lnTo>
                  <a:lnTo>
                    <a:pt x="28067" y="79629"/>
                  </a:lnTo>
                  <a:lnTo>
                    <a:pt x="0" y="35941"/>
                  </a:lnTo>
                  <a:lnTo>
                    <a:pt x="51689" y="40259"/>
                  </a:lnTo>
                  <a:lnTo>
                    <a:pt x="84582" y="0"/>
                  </a:lnTo>
                  <a:lnTo>
                    <a:pt x="96520" y="50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806450" y="506730"/>
              <a:ext cx="168656" cy="172466"/>
            </a:xfrm>
            <a:custGeom>
              <a:avLst/>
              <a:gdLst/>
              <a:ahLst/>
              <a:cxnLst/>
              <a:rect l="l" t="t" r="r" b="b"/>
              <a:pathLst>
                <a:path w="168656" h="172466">
                  <a:moveTo>
                    <a:pt x="168656" y="80772"/>
                  </a:moveTo>
                  <a:lnTo>
                    <a:pt x="116967" y="112141"/>
                  </a:lnTo>
                  <a:lnTo>
                    <a:pt x="113538" y="172466"/>
                  </a:lnTo>
                  <a:lnTo>
                    <a:pt x="67691" y="133096"/>
                  </a:lnTo>
                  <a:lnTo>
                    <a:pt x="9271" y="148463"/>
                  </a:lnTo>
                  <a:lnTo>
                    <a:pt x="32639" y="92710"/>
                  </a:lnTo>
                  <a:lnTo>
                    <a:pt x="0" y="41910"/>
                  </a:lnTo>
                  <a:lnTo>
                    <a:pt x="60198" y="46863"/>
                  </a:lnTo>
                  <a:lnTo>
                    <a:pt x="98425" y="0"/>
                  </a:lnTo>
                  <a:lnTo>
                    <a:pt x="112395" y="588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5156" y="191770"/>
              <a:ext cx="372237" cy="551180"/>
            </a:xfrm>
            <a:custGeom>
              <a:avLst/>
              <a:gdLst/>
              <a:ahLst/>
              <a:cxnLst/>
              <a:rect l="l" t="t" r="r" b="b"/>
              <a:pathLst>
                <a:path w="372237" h="551180">
                  <a:moveTo>
                    <a:pt x="372237" y="147828"/>
                  </a:moveTo>
                  <a:cubicBezTo>
                    <a:pt x="372237" y="147828"/>
                    <a:pt x="244856" y="0"/>
                    <a:pt x="122428" y="99314"/>
                  </a:cubicBezTo>
                  <a:cubicBezTo>
                    <a:pt x="0" y="198628"/>
                    <a:pt x="48514" y="525780"/>
                    <a:pt x="48514" y="525780"/>
                  </a:cubicBezTo>
                  <a:cubicBezTo>
                    <a:pt x="48514" y="525780"/>
                    <a:pt x="56769" y="379603"/>
                    <a:pt x="88011" y="329438"/>
                  </a:cubicBezTo>
                  <a:cubicBezTo>
                    <a:pt x="147955" y="498602"/>
                    <a:pt x="238252" y="551180"/>
                    <a:pt x="238252" y="551180"/>
                  </a:cubicBezTo>
                  <a:cubicBezTo>
                    <a:pt x="238252" y="551180"/>
                    <a:pt x="132207" y="411480"/>
                    <a:pt x="175006" y="251333"/>
                  </a:cubicBezTo>
                  <a:cubicBezTo>
                    <a:pt x="240665" y="281686"/>
                    <a:pt x="283464" y="284988"/>
                    <a:pt x="304800" y="284226"/>
                  </a:cubicBezTo>
                  <a:cubicBezTo>
                    <a:pt x="206248" y="227584"/>
                    <a:pt x="203708" y="176657"/>
                    <a:pt x="216027" y="152781"/>
                  </a:cubicBezTo>
                  <a:cubicBezTo>
                    <a:pt x="226695" y="132207"/>
                    <a:pt x="258699" y="83820"/>
                    <a:pt x="372110" y="147828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83058" y="237617"/>
              <a:ext cx="394208" cy="480060"/>
            </a:xfrm>
            <a:custGeom>
              <a:avLst/>
              <a:gdLst/>
              <a:ahLst/>
              <a:cxnLst/>
              <a:rect l="l" t="t" r="r" b="b"/>
              <a:pathLst>
                <a:path w="394208" h="480060">
                  <a:moveTo>
                    <a:pt x="100457" y="69469"/>
                  </a:moveTo>
                  <a:cubicBezTo>
                    <a:pt x="140716" y="29083"/>
                    <a:pt x="184404" y="9779"/>
                    <a:pt x="230505" y="12827"/>
                  </a:cubicBezTo>
                  <a:cubicBezTo>
                    <a:pt x="257429" y="14478"/>
                    <a:pt x="282448" y="23622"/>
                    <a:pt x="304038" y="35306"/>
                  </a:cubicBezTo>
                  <a:lnTo>
                    <a:pt x="304673" y="35687"/>
                  </a:lnTo>
                  <a:cubicBezTo>
                    <a:pt x="357505" y="59817"/>
                    <a:pt x="394208" y="102108"/>
                    <a:pt x="394208" y="102108"/>
                  </a:cubicBezTo>
                  <a:cubicBezTo>
                    <a:pt x="389509" y="96012"/>
                    <a:pt x="370205" y="72517"/>
                    <a:pt x="359664" y="62865"/>
                  </a:cubicBezTo>
                  <a:cubicBezTo>
                    <a:pt x="331597" y="37465"/>
                    <a:pt x="285115" y="6223"/>
                    <a:pt x="231140" y="2794"/>
                  </a:cubicBezTo>
                  <a:cubicBezTo>
                    <a:pt x="182245" y="0"/>
                    <a:pt x="135763" y="19812"/>
                    <a:pt x="93345" y="62484"/>
                  </a:cubicBezTo>
                  <a:cubicBezTo>
                    <a:pt x="18034" y="138049"/>
                    <a:pt x="21336" y="266065"/>
                    <a:pt x="36703" y="361061"/>
                  </a:cubicBezTo>
                  <a:cubicBezTo>
                    <a:pt x="48133" y="431927"/>
                    <a:pt x="69977" y="476250"/>
                    <a:pt x="70612" y="480060"/>
                  </a:cubicBezTo>
                  <a:cubicBezTo>
                    <a:pt x="70612" y="480060"/>
                    <a:pt x="68453" y="464820"/>
                    <a:pt x="66167" y="440690"/>
                  </a:cubicBezTo>
                  <a:cubicBezTo>
                    <a:pt x="46990" y="364363"/>
                    <a:pt x="0" y="170561"/>
                    <a:pt x="100457" y="69596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76784" y="547624"/>
              <a:ext cx="166751" cy="195326"/>
            </a:xfrm>
            <a:custGeom>
              <a:avLst/>
              <a:gdLst/>
              <a:ahLst/>
              <a:cxnLst/>
              <a:rect l="l" t="t" r="r" b="b"/>
              <a:pathLst>
                <a:path w="166751" h="195326">
                  <a:moveTo>
                    <a:pt x="4445" y="127"/>
                  </a:moveTo>
                  <a:cubicBezTo>
                    <a:pt x="2921" y="4699"/>
                    <a:pt x="1397" y="9525"/>
                    <a:pt x="0" y="14478"/>
                  </a:cubicBezTo>
                  <a:cubicBezTo>
                    <a:pt x="14097" y="44450"/>
                    <a:pt x="45212" y="101346"/>
                    <a:pt x="97409" y="151003"/>
                  </a:cubicBezTo>
                  <a:cubicBezTo>
                    <a:pt x="115697" y="168529"/>
                    <a:pt x="144653" y="187579"/>
                    <a:pt x="166751" y="195326"/>
                  </a:cubicBezTo>
                  <a:cubicBezTo>
                    <a:pt x="166751" y="195326"/>
                    <a:pt x="153035" y="187198"/>
                    <a:pt x="132715" y="167513"/>
                  </a:cubicBezTo>
                  <a:cubicBezTo>
                    <a:pt x="56896" y="108585"/>
                    <a:pt x="16637" y="28067"/>
                    <a:pt x="4445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77190" y="309880"/>
              <a:ext cx="395097" cy="523494"/>
            </a:xfrm>
            <a:custGeom>
              <a:avLst/>
              <a:gdLst/>
              <a:ahLst/>
              <a:cxnLst/>
              <a:rect l="l" t="t" r="r" b="b"/>
              <a:pathLst>
                <a:path w="395097" h="523494">
                  <a:moveTo>
                    <a:pt x="103505" y="30607"/>
                  </a:moveTo>
                  <a:cubicBezTo>
                    <a:pt x="165989" y="12573"/>
                    <a:pt x="305308" y="0"/>
                    <a:pt x="347472" y="139065"/>
                  </a:cubicBezTo>
                  <a:cubicBezTo>
                    <a:pt x="395097" y="295910"/>
                    <a:pt x="170053" y="523494"/>
                    <a:pt x="170053" y="523494"/>
                  </a:cubicBezTo>
                  <a:cubicBezTo>
                    <a:pt x="170053" y="523494"/>
                    <a:pt x="234950" y="419989"/>
                    <a:pt x="243967" y="341122"/>
                  </a:cubicBezTo>
                  <a:cubicBezTo>
                    <a:pt x="166751" y="398653"/>
                    <a:pt x="96901" y="434848"/>
                    <a:pt x="0" y="442214"/>
                  </a:cubicBezTo>
                  <a:cubicBezTo>
                    <a:pt x="113411" y="384683"/>
                    <a:pt x="172466" y="342773"/>
                    <a:pt x="216916" y="225298"/>
                  </a:cubicBezTo>
                  <a:cubicBezTo>
                    <a:pt x="143002" y="219583"/>
                    <a:pt x="50927" y="176022"/>
                    <a:pt x="38608" y="167767"/>
                  </a:cubicBezTo>
                  <a:cubicBezTo>
                    <a:pt x="145415" y="187452"/>
                    <a:pt x="227584" y="177927"/>
                    <a:pt x="236601" y="124206"/>
                  </a:cubicBezTo>
                  <a:cubicBezTo>
                    <a:pt x="245618" y="69977"/>
                    <a:pt x="192278" y="36322"/>
                    <a:pt x="103505" y="3048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76047" y="672465"/>
              <a:ext cx="241427" cy="84328"/>
            </a:xfrm>
            <a:custGeom>
              <a:avLst/>
              <a:gdLst/>
              <a:ahLst/>
              <a:cxnLst/>
              <a:rect l="l" t="t" r="r" b="b"/>
              <a:pathLst>
                <a:path w="241427" h="84328">
                  <a:moveTo>
                    <a:pt x="241300" y="0"/>
                  </a:moveTo>
                  <a:lnTo>
                    <a:pt x="239522" y="1016"/>
                  </a:lnTo>
                  <a:cubicBezTo>
                    <a:pt x="235966" y="3175"/>
                    <a:pt x="179705" y="34925"/>
                    <a:pt x="112268" y="54991"/>
                  </a:cubicBezTo>
                  <a:cubicBezTo>
                    <a:pt x="78867" y="67691"/>
                    <a:pt x="43434" y="76073"/>
                    <a:pt x="3302" y="79375"/>
                  </a:cubicBezTo>
                  <a:cubicBezTo>
                    <a:pt x="1270" y="80391"/>
                    <a:pt x="0" y="81026"/>
                    <a:pt x="0" y="81026"/>
                  </a:cubicBezTo>
                  <a:cubicBezTo>
                    <a:pt x="0" y="81026"/>
                    <a:pt x="47625" y="84328"/>
                    <a:pt x="90424" y="73279"/>
                  </a:cubicBezTo>
                  <a:cubicBezTo>
                    <a:pt x="163322" y="54356"/>
                    <a:pt x="219710" y="24130"/>
                    <a:pt x="238125" y="13716"/>
                  </a:cubicBezTo>
                  <a:cubicBezTo>
                    <a:pt x="239395" y="9144"/>
                    <a:pt x="240411" y="4572"/>
                    <a:pt x="241427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86664" y="322834"/>
              <a:ext cx="300228" cy="510667"/>
            </a:xfrm>
            <a:custGeom>
              <a:avLst/>
              <a:gdLst/>
              <a:ahLst/>
              <a:cxnLst/>
              <a:rect l="l" t="t" r="r" b="b"/>
              <a:pathLst>
                <a:path w="300228" h="510667">
                  <a:moveTo>
                    <a:pt x="271653" y="138811"/>
                  </a:moveTo>
                  <a:cubicBezTo>
                    <a:pt x="248539" y="48133"/>
                    <a:pt x="178816" y="0"/>
                    <a:pt x="78105" y="2286"/>
                  </a:cubicBezTo>
                  <a:cubicBezTo>
                    <a:pt x="40894" y="3175"/>
                    <a:pt x="11049" y="12192"/>
                    <a:pt x="0" y="16002"/>
                  </a:cubicBezTo>
                  <a:cubicBezTo>
                    <a:pt x="35941" y="6604"/>
                    <a:pt x="92202" y="0"/>
                    <a:pt x="142494" y="18923"/>
                  </a:cubicBezTo>
                  <a:cubicBezTo>
                    <a:pt x="192913" y="31242"/>
                    <a:pt x="241935" y="64262"/>
                    <a:pt x="261747" y="141351"/>
                  </a:cubicBezTo>
                  <a:cubicBezTo>
                    <a:pt x="292735" y="262382"/>
                    <a:pt x="177165" y="399542"/>
                    <a:pt x="99949" y="469011"/>
                  </a:cubicBezTo>
                  <a:cubicBezTo>
                    <a:pt x="96647" y="471932"/>
                    <a:pt x="93980" y="474218"/>
                    <a:pt x="91694" y="476250"/>
                  </a:cubicBezTo>
                  <a:cubicBezTo>
                    <a:pt x="73152" y="497586"/>
                    <a:pt x="60452" y="510667"/>
                    <a:pt x="60452" y="510667"/>
                  </a:cubicBezTo>
                  <a:cubicBezTo>
                    <a:pt x="60452" y="510667"/>
                    <a:pt x="93726" y="493522"/>
                    <a:pt x="130048" y="457708"/>
                  </a:cubicBezTo>
                  <a:cubicBezTo>
                    <a:pt x="207518" y="381381"/>
                    <a:pt x="300228" y="250698"/>
                    <a:pt x="271653" y="138938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563753" y="186690"/>
              <a:ext cx="125222" cy="125222"/>
            </a:xfrm>
            <a:custGeom>
              <a:avLst/>
              <a:gdLst/>
              <a:ahLst/>
              <a:cxnLst/>
              <a:rect l="l" t="t" r="r" b="b"/>
              <a:pathLst>
                <a:path w="125222" h="125222">
                  <a:moveTo>
                    <a:pt x="125222" y="62611"/>
                  </a:moveTo>
                  <a:cubicBezTo>
                    <a:pt x="125222" y="28067"/>
                    <a:pt x="97155" y="0"/>
                    <a:pt x="62611" y="0"/>
                  </a:cubicBezTo>
                  <a:cubicBezTo>
                    <a:pt x="28067" y="0"/>
                    <a:pt x="0" y="28067"/>
                    <a:pt x="0" y="62611"/>
                  </a:cubicBezTo>
                  <a:cubicBezTo>
                    <a:pt x="0" y="97155"/>
                    <a:pt x="28067" y="125222"/>
                    <a:pt x="62611" y="125222"/>
                  </a:cubicBezTo>
                  <a:cubicBezTo>
                    <a:pt x="97155" y="125222"/>
                    <a:pt x="125222" y="97155"/>
                    <a:pt x="125222" y="6261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624967" y="190881"/>
              <a:ext cx="91821" cy="126492"/>
            </a:xfrm>
            <a:custGeom>
              <a:avLst/>
              <a:gdLst/>
              <a:ahLst/>
              <a:cxnLst/>
              <a:rect l="l" t="t" r="r" b="b"/>
              <a:pathLst>
                <a:path w="91821" h="126492">
                  <a:moveTo>
                    <a:pt x="27051" y="0"/>
                  </a:moveTo>
                  <a:cubicBezTo>
                    <a:pt x="26670" y="0"/>
                    <a:pt x="25019" y="0"/>
                    <a:pt x="23114" y="0"/>
                  </a:cubicBezTo>
                  <a:cubicBezTo>
                    <a:pt x="31877" y="3175"/>
                    <a:pt x="39751" y="8128"/>
                    <a:pt x="46101" y="14732"/>
                  </a:cubicBezTo>
                  <a:cubicBezTo>
                    <a:pt x="66802" y="22733"/>
                    <a:pt x="81280" y="41148"/>
                    <a:pt x="81280" y="62992"/>
                  </a:cubicBezTo>
                  <a:cubicBezTo>
                    <a:pt x="81280" y="91821"/>
                    <a:pt x="56642" y="115316"/>
                    <a:pt x="26162" y="115951"/>
                  </a:cubicBezTo>
                  <a:cubicBezTo>
                    <a:pt x="18542" y="119253"/>
                    <a:pt x="10287" y="121031"/>
                    <a:pt x="1524" y="121031"/>
                  </a:cubicBezTo>
                  <a:lnTo>
                    <a:pt x="0" y="120904"/>
                  </a:lnTo>
                  <a:cubicBezTo>
                    <a:pt x="8636" y="123698"/>
                    <a:pt x="18415" y="126492"/>
                    <a:pt x="24892" y="126492"/>
                  </a:cubicBezTo>
                  <a:cubicBezTo>
                    <a:pt x="61722" y="126492"/>
                    <a:pt x="91821" y="98044"/>
                    <a:pt x="91821" y="62992"/>
                  </a:cubicBezTo>
                  <a:cubicBezTo>
                    <a:pt x="91821" y="29210"/>
                    <a:pt x="63500" y="1524"/>
                    <a:pt x="27178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45821" y="118618"/>
              <a:ext cx="125222" cy="125222"/>
            </a:xfrm>
            <a:custGeom>
              <a:avLst/>
              <a:gdLst/>
              <a:ahLst/>
              <a:cxnLst/>
              <a:rect l="l" t="t" r="r" b="b"/>
              <a:pathLst>
                <a:path w="125222" h="125222">
                  <a:moveTo>
                    <a:pt x="125222" y="62611"/>
                  </a:moveTo>
                  <a:cubicBezTo>
                    <a:pt x="125222" y="28067"/>
                    <a:pt x="97155" y="0"/>
                    <a:pt x="62611" y="0"/>
                  </a:cubicBezTo>
                  <a:cubicBezTo>
                    <a:pt x="28067" y="0"/>
                    <a:pt x="0" y="28067"/>
                    <a:pt x="0" y="62611"/>
                  </a:cubicBezTo>
                  <a:cubicBezTo>
                    <a:pt x="0" y="97155"/>
                    <a:pt x="28067" y="125222"/>
                    <a:pt x="62611" y="125222"/>
                  </a:cubicBezTo>
                  <a:cubicBezTo>
                    <a:pt x="97155" y="125222"/>
                    <a:pt x="125222" y="97155"/>
                    <a:pt x="125222" y="6261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15341" y="110871"/>
              <a:ext cx="92964" cy="128397"/>
            </a:xfrm>
            <a:custGeom>
              <a:avLst/>
              <a:gdLst/>
              <a:ahLst/>
              <a:cxnLst/>
              <a:rect l="l" t="t" r="r" b="b"/>
              <a:pathLst>
                <a:path w="92964" h="128397">
                  <a:moveTo>
                    <a:pt x="50292" y="115824"/>
                  </a:moveTo>
                  <a:cubicBezTo>
                    <a:pt x="41021" y="113411"/>
                    <a:pt x="32258" y="109474"/>
                    <a:pt x="25400" y="102362"/>
                  </a:cubicBezTo>
                  <a:cubicBezTo>
                    <a:pt x="15367" y="92202"/>
                    <a:pt x="10033" y="78994"/>
                    <a:pt x="10287" y="64897"/>
                  </a:cubicBezTo>
                  <a:cubicBezTo>
                    <a:pt x="10668" y="35179"/>
                    <a:pt x="39116" y="12700"/>
                    <a:pt x="64262" y="11049"/>
                  </a:cubicBezTo>
                  <a:cubicBezTo>
                    <a:pt x="66675" y="11049"/>
                    <a:pt x="68961" y="11430"/>
                    <a:pt x="71247" y="11811"/>
                  </a:cubicBezTo>
                  <a:cubicBezTo>
                    <a:pt x="77978" y="9271"/>
                    <a:pt x="85344" y="7620"/>
                    <a:pt x="92964" y="7620"/>
                  </a:cubicBezTo>
                  <a:cubicBezTo>
                    <a:pt x="86233" y="4064"/>
                    <a:pt x="75946" y="0"/>
                    <a:pt x="63627" y="1016"/>
                  </a:cubicBezTo>
                  <a:cubicBezTo>
                    <a:pt x="34036" y="2921"/>
                    <a:pt x="762" y="29464"/>
                    <a:pt x="254" y="64643"/>
                  </a:cubicBezTo>
                  <a:cubicBezTo>
                    <a:pt x="0" y="81407"/>
                    <a:pt x="6350" y="97282"/>
                    <a:pt x="18288" y="109347"/>
                  </a:cubicBezTo>
                  <a:cubicBezTo>
                    <a:pt x="30480" y="121666"/>
                    <a:pt x="46609" y="128397"/>
                    <a:pt x="64008" y="128397"/>
                  </a:cubicBezTo>
                  <a:cubicBezTo>
                    <a:pt x="64389" y="128397"/>
                    <a:pt x="66929" y="128270"/>
                    <a:pt x="69596" y="128016"/>
                  </a:cubicBezTo>
                  <a:lnTo>
                    <a:pt x="69596" y="128016"/>
                  </a:lnTo>
                  <a:cubicBezTo>
                    <a:pt x="62357" y="125095"/>
                    <a:pt x="56007" y="120777"/>
                    <a:pt x="50419" y="11557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046607" y="348996"/>
              <a:ext cx="166497" cy="210439"/>
            </a:xfrm>
            <a:custGeom>
              <a:avLst/>
              <a:gdLst/>
              <a:ahLst/>
              <a:cxnLst/>
              <a:rect l="l" t="t" r="r" b="b"/>
              <a:pathLst>
                <a:path w="166497" h="210439">
                  <a:moveTo>
                    <a:pt x="86614" y="38735"/>
                  </a:moveTo>
                  <a:cubicBezTo>
                    <a:pt x="117475" y="35941"/>
                    <a:pt x="126238" y="65151"/>
                    <a:pt x="126238" y="65151"/>
                  </a:cubicBezTo>
                  <a:lnTo>
                    <a:pt x="58420" y="75565"/>
                  </a:lnTo>
                  <a:cubicBezTo>
                    <a:pt x="58420" y="75565"/>
                    <a:pt x="55626" y="41402"/>
                    <a:pt x="86487" y="38608"/>
                  </a:cubicBezTo>
                  <a:moveTo>
                    <a:pt x="162052" y="124079"/>
                  </a:moveTo>
                  <a:cubicBezTo>
                    <a:pt x="162052" y="124079"/>
                    <a:pt x="153289" y="151130"/>
                    <a:pt x="130048" y="156591"/>
                  </a:cubicBezTo>
                  <a:cubicBezTo>
                    <a:pt x="106807" y="162052"/>
                    <a:pt x="62230" y="162687"/>
                    <a:pt x="60579" y="108585"/>
                  </a:cubicBezTo>
                  <a:lnTo>
                    <a:pt x="154813" y="74930"/>
                  </a:lnTo>
                  <a:cubicBezTo>
                    <a:pt x="154813" y="74930"/>
                    <a:pt x="136652" y="0"/>
                    <a:pt x="65024" y="17018"/>
                  </a:cubicBezTo>
                  <a:cubicBezTo>
                    <a:pt x="16510" y="28575"/>
                    <a:pt x="0" y="94869"/>
                    <a:pt x="9906" y="132715"/>
                  </a:cubicBezTo>
                  <a:cubicBezTo>
                    <a:pt x="21971" y="179070"/>
                    <a:pt x="72771" y="210439"/>
                    <a:pt x="119634" y="190627"/>
                  </a:cubicBezTo>
                  <a:cubicBezTo>
                    <a:pt x="166497" y="170815"/>
                    <a:pt x="162052" y="123952"/>
                    <a:pt x="162052" y="12395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122299" y="387350"/>
              <a:ext cx="40005" cy="29972"/>
            </a:xfrm>
            <a:custGeom>
              <a:avLst/>
              <a:gdLst/>
              <a:ahLst/>
              <a:cxnLst/>
              <a:rect l="l" t="t" r="r" b="b"/>
              <a:pathLst>
                <a:path w="40005" h="29972">
                  <a:moveTo>
                    <a:pt x="127" y="3175"/>
                  </a:moveTo>
                  <a:lnTo>
                    <a:pt x="1270" y="3810"/>
                  </a:lnTo>
                  <a:cubicBezTo>
                    <a:pt x="18796" y="5207"/>
                    <a:pt x="27559" y="22352"/>
                    <a:pt x="30607" y="29972"/>
                  </a:cubicBezTo>
                  <a:lnTo>
                    <a:pt x="40005" y="28448"/>
                  </a:lnTo>
                  <a:lnTo>
                    <a:pt x="40005" y="26416"/>
                  </a:lnTo>
                  <a:cubicBezTo>
                    <a:pt x="37465" y="20066"/>
                    <a:pt x="31115" y="8255"/>
                    <a:pt x="20066" y="635"/>
                  </a:cubicBezTo>
                  <a:cubicBezTo>
                    <a:pt x="17145" y="254"/>
                    <a:pt x="14224" y="0"/>
                    <a:pt x="10795" y="254"/>
                  </a:cubicBezTo>
                  <a:cubicBezTo>
                    <a:pt x="6604" y="635"/>
                    <a:pt x="3048" y="1651"/>
                    <a:pt x="0" y="3048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112393" y="364617"/>
              <a:ext cx="14732" cy="1397"/>
            </a:xfrm>
            <a:custGeom>
              <a:avLst/>
              <a:gdLst/>
              <a:ahLst/>
              <a:cxnLst/>
              <a:rect l="l" t="t" r="r" b="b"/>
              <a:pathLst>
                <a:path w="14732" h="1397">
                  <a:moveTo>
                    <a:pt x="14732" y="0"/>
                  </a:moveTo>
                  <a:cubicBezTo>
                    <a:pt x="10033" y="0"/>
                    <a:pt x="5207" y="635"/>
                    <a:pt x="0" y="1397"/>
                  </a:cubicBezTo>
                  <a:cubicBezTo>
                    <a:pt x="5334" y="127"/>
                    <a:pt x="9906" y="254"/>
                    <a:pt x="14732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027684" y="366268"/>
              <a:ext cx="161544" cy="189484"/>
            </a:xfrm>
            <a:custGeom>
              <a:avLst/>
              <a:gdLst/>
              <a:ahLst/>
              <a:cxnLst/>
              <a:rect l="l" t="t" r="r" b="b"/>
              <a:pathLst>
                <a:path w="161544" h="189484">
                  <a:moveTo>
                    <a:pt x="138684" y="173482"/>
                  </a:moveTo>
                  <a:cubicBezTo>
                    <a:pt x="125603" y="179070"/>
                    <a:pt x="112395" y="180213"/>
                    <a:pt x="99568" y="178562"/>
                  </a:cubicBezTo>
                  <a:cubicBezTo>
                    <a:pt x="87757" y="179197"/>
                    <a:pt x="75692" y="178308"/>
                    <a:pt x="63881" y="173990"/>
                  </a:cubicBezTo>
                  <a:cubicBezTo>
                    <a:pt x="32131" y="162560"/>
                    <a:pt x="12573" y="136017"/>
                    <a:pt x="11430" y="103124"/>
                  </a:cubicBezTo>
                  <a:cubicBezTo>
                    <a:pt x="10414" y="73025"/>
                    <a:pt x="20066" y="47879"/>
                    <a:pt x="39624" y="30607"/>
                  </a:cubicBezTo>
                  <a:cubicBezTo>
                    <a:pt x="42164" y="28321"/>
                    <a:pt x="45085" y="26924"/>
                    <a:pt x="47752" y="25019"/>
                  </a:cubicBezTo>
                  <a:cubicBezTo>
                    <a:pt x="56769" y="13081"/>
                    <a:pt x="68580" y="3683"/>
                    <a:pt x="83820" y="0"/>
                  </a:cubicBezTo>
                  <a:cubicBezTo>
                    <a:pt x="67056" y="2667"/>
                    <a:pt x="48895" y="9271"/>
                    <a:pt x="33020" y="23241"/>
                  </a:cubicBezTo>
                  <a:cubicBezTo>
                    <a:pt x="17780" y="36703"/>
                    <a:pt x="0" y="61468"/>
                    <a:pt x="1524" y="103378"/>
                  </a:cubicBezTo>
                  <a:cubicBezTo>
                    <a:pt x="2794" y="140589"/>
                    <a:pt x="24765" y="170307"/>
                    <a:pt x="60452" y="183261"/>
                  </a:cubicBezTo>
                  <a:cubicBezTo>
                    <a:pt x="72009" y="187452"/>
                    <a:pt x="83820" y="189484"/>
                    <a:pt x="95250" y="189484"/>
                  </a:cubicBezTo>
                  <a:cubicBezTo>
                    <a:pt x="119507" y="189484"/>
                    <a:pt x="142367" y="180467"/>
                    <a:pt x="157480" y="163449"/>
                  </a:cubicBezTo>
                  <a:lnTo>
                    <a:pt x="161544" y="157861"/>
                  </a:lnTo>
                  <a:cubicBezTo>
                    <a:pt x="155702" y="163830"/>
                    <a:pt x="148463" y="169291"/>
                    <a:pt x="138557" y="173609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3" name="Freeform 33"/>
          <p:cNvSpPr/>
          <p:nvPr/>
        </p:nvSpPr>
        <p:spPr>
          <a:xfrm>
            <a:off x="4404563" y="11992293"/>
            <a:ext cx="3713340" cy="850316"/>
          </a:xfrm>
          <a:custGeom>
            <a:avLst/>
            <a:gdLst/>
            <a:ahLst/>
            <a:cxnLst/>
            <a:rect l="l" t="t" r="r" b="b"/>
            <a:pathLst>
              <a:path w="2785005" h="637737">
                <a:moveTo>
                  <a:pt x="0" y="0"/>
                </a:moveTo>
                <a:lnTo>
                  <a:pt x="2785006" y="0"/>
                </a:lnTo>
                <a:lnTo>
                  <a:pt x="2785006" y="637737"/>
                </a:lnTo>
                <a:lnTo>
                  <a:pt x="0" y="637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-63500" y="9421136"/>
            <a:ext cx="9188451" cy="222504"/>
            <a:chOff x="0" y="0"/>
            <a:chExt cx="9188450" cy="222504"/>
          </a:xfrm>
        </p:grpSpPr>
        <p:sp>
          <p:nvSpPr>
            <p:cNvPr id="35" name="Freeform 35"/>
            <p:cNvSpPr/>
            <p:nvPr/>
          </p:nvSpPr>
          <p:spPr>
            <a:xfrm>
              <a:off x="63500" y="104902"/>
              <a:ext cx="9016111" cy="12700"/>
            </a:xfrm>
            <a:custGeom>
              <a:avLst/>
              <a:gdLst/>
              <a:ahLst/>
              <a:cxnLst/>
              <a:rect l="l" t="t" r="r" b="b"/>
              <a:pathLst>
                <a:path w="9016111" h="12700">
                  <a:moveTo>
                    <a:pt x="0" y="0"/>
                  </a:moveTo>
                  <a:lnTo>
                    <a:pt x="0" y="12700"/>
                  </a:lnTo>
                  <a:lnTo>
                    <a:pt x="9016111" y="12700"/>
                  </a:lnTo>
                  <a:lnTo>
                    <a:pt x="9016111" y="0"/>
                  </a:lnTo>
                  <a:close/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9029446" y="63500"/>
              <a:ext cx="95504" cy="95504"/>
            </a:xfrm>
            <a:custGeom>
              <a:avLst/>
              <a:gdLst/>
              <a:ahLst/>
              <a:cxnLst/>
              <a:rect l="l" t="t" r="r" b="b"/>
              <a:pathLst>
                <a:path w="95504" h="95504">
                  <a:moveTo>
                    <a:pt x="47752" y="95504"/>
                  </a:moveTo>
                  <a:cubicBezTo>
                    <a:pt x="74168" y="95504"/>
                    <a:pt x="95504" y="74168"/>
                    <a:pt x="95504" y="47752"/>
                  </a:cubicBezTo>
                  <a:cubicBezTo>
                    <a:pt x="95504" y="21336"/>
                    <a:pt x="74168" y="0"/>
                    <a:pt x="47752" y="0"/>
                  </a:cubicBezTo>
                  <a:cubicBezTo>
                    <a:pt x="21336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7" name="Freeform 37"/>
          <p:cNvSpPr/>
          <p:nvPr/>
        </p:nvSpPr>
        <p:spPr>
          <a:xfrm>
            <a:off x="8617521" y="-63500"/>
            <a:ext cx="15829979" cy="13843000"/>
          </a:xfrm>
          <a:custGeom>
            <a:avLst/>
            <a:gdLst/>
            <a:ahLst/>
            <a:cxnLst/>
            <a:rect l="l" t="t" r="r" b="b"/>
            <a:pathLst>
              <a:path w="11872484" h="10382250">
                <a:moveTo>
                  <a:pt x="0" y="0"/>
                </a:moveTo>
                <a:lnTo>
                  <a:pt x="11872484" y="0"/>
                </a:lnTo>
                <a:lnTo>
                  <a:pt x="11872484" y="10382250"/>
                </a:lnTo>
                <a:lnTo>
                  <a:pt x="0" y="10382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2400" dirty="0"/>
          </a:p>
        </p:txBody>
      </p:sp>
      <p:sp>
        <p:nvSpPr>
          <p:cNvPr id="38" name="TextBox 38"/>
          <p:cNvSpPr txBox="1"/>
          <p:nvPr/>
        </p:nvSpPr>
        <p:spPr>
          <a:xfrm>
            <a:off x="1143000" y="5844216"/>
            <a:ext cx="9109444" cy="2493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97"/>
              </a:lnSpc>
            </a:pPr>
            <a:r>
              <a:rPr lang="pl-PL" sz="12400" b="1" dirty="0">
                <a:solidFill>
                  <a:srgbClr val="FFCE09"/>
                </a:solidFill>
                <a:latin typeface="Arial" panose="020B0604020202020204" pitchFamily="34" charset="0"/>
                <a:ea typeface="Roboto Heavy"/>
                <a:cs typeface="Arial" panose="020B0604020202020204" pitchFamily="34" charset="0"/>
                <a:sym typeface="Roboto Heavy"/>
              </a:rPr>
              <a:t>Informacje o programie</a:t>
            </a:r>
            <a:endParaRPr lang="en-US" sz="12400" b="1" dirty="0">
              <a:solidFill>
                <a:srgbClr val="FFCE09"/>
              </a:solidFill>
              <a:latin typeface="Arial" panose="020B0604020202020204" pitchFamily="34" charset="0"/>
              <a:ea typeface="Roboto Heavy"/>
              <a:cs typeface="Arial" panose="020B0604020202020204" pitchFamily="34" charset="0"/>
              <a:sym typeface="Roboto Heavy"/>
            </a:endParaRPr>
          </a:p>
        </p:txBody>
      </p:sp>
      <p:pic>
        <p:nvPicPr>
          <p:cNvPr id="39" name="Obraz 38" descr="Obraz zawierający Grafika, zrzut ekranu, logo, projekt graficzny&#10;&#10;Opis wygenerowany automatycznie">
            <a:extLst>
              <a:ext uri="{FF2B5EF4-FFF2-40B4-BE49-F238E27FC236}">
                <a16:creationId xmlns:a16="http://schemas.microsoft.com/office/drawing/2014/main" id="{54D8906B-213E-4B8A-F530-6D27B40959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8" t="44507" r="29440" b="8564"/>
          <a:stretch/>
        </p:blipFill>
        <p:spPr>
          <a:xfrm>
            <a:off x="17720487" y="8113153"/>
            <a:ext cx="7279132" cy="6436753"/>
          </a:xfrm>
          <a:prstGeom prst="rect">
            <a:avLst/>
          </a:prstGeom>
        </p:spPr>
      </p:pic>
      <p:pic>
        <p:nvPicPr>
          <p:cNvPr id="45" name="Obraz 44" descr="Obraz zawierający logo, Grafika, projekt graficzny, Czcionka&#10;&#10;Opis wygenerowany automatycznie">
            <a:extLst>
              <a:ext uri="{FF2B5EF4-FFF2-40B4-BE49-F238E27FC236}">
                <a16:creationId xmlns:a16="http://schemas.microsoft.com/office/drawing/2014/main" id="{BA3B9707-9B69-3055-95B6-145B801BD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853" y="762000"/>
            <a:ext cx="16076880" cy="8038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5" name="Freeform 5"/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1" name="Freeform 31"/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263653" y="12302061"/>
            <a:ext cx="22199603" cy="12697"/>
            <a:chOff x="0" y="0"/>
            <a:chExt cx="22199600" cy="127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Freeform 34"/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7" name="TextBox 47"/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279808" y="812740"/>
            <a:ext cx="5806792" cy="4070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Synergia eTwinning </a:t>
            </a:r>
            <a:b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</a:b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i Erasmus+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8077200" y="7857990"/>
            <a:ext cx="12824325" cy="371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70"/>
              </a:lnSpc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Projekt Erasmus+ prowadzony jako projekt eTwinning to: </a:t>
            </a:r>
          </a:p>
          <a:p>
            <a:pPr marL="457200" indent="-457200" algn="just">
              <a:lnSpc>
                <a:spcPts val="4170"/>
              </a:lnSpc>
              <a:buFont typeface="Arial" panose="020B0604020202020204" pitchFamily="34" charset="0"/>
              <a:buChar char="•"/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Bezpieczna przestrzeń do współpracy z partnerami </a:t>
            </a:r>
          </a:p>
          <a:p>
            <a:pPr marL="457200" indent="-457200" algn="just">
              <a:lnSpc>
                <a:spcPts val="4170"/>
              </a:lnSpc>
              <a:buFont typeface="Arial" panose="020B0604020202020204" pitchFamily="34" charset="0"/>
              <a:buChar char="•"/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Włączenie do projektu uczestników projektu, którzy nie biorą udziału w mobilnościach </a:t>
            </a:r>
          </a:p>
          <a:p>
            <a:pPr marL="457200" indent="-457200" algn="just">
              <a:lnSpc>
                <a:spcPts val="4170"/>
              </a:lnSpc>
              <a:buFont typeface="Arial" panose="020B0604020202020204" pitchFamily="34" charset="0"/>
              <a:buChar char="•"/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Dostęp do spotkań online</a:t>
            </a:r>
          </a:p>
          <a:p>
            <a:pPr marL="457200" indent="-457200" algn="just">
              <a:lnSpc>
                <a:spcPts val="4170"/>
              </a:lnSpc>
              <a:buFont typeface="Arial" panose="020B0604020202020204" pitchFamily="34" charset="0"/>
              <a:buChar char="•"/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Panele dyskusyjne </a:t>
            </a:r>
          </a:p>
          <a:p>
            <a:pPr marL="457200" indent="-457200" algn="just">
              <a:lnSpc>
                <a:spcPts val="4170"/>
              </a:lnSpc>
              <a:buFont typeface="Arial" panose="020B0604020202020204" pitchFamily="34" charset="0"/>
              <a:buChar char="•"/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Tworzenie i udostępnianie materiałów oraz bieżąca współpraca </a:t>
            </a:r>
          </a:p>
          <a:p>
            <a:pPr marL="457200" indent="-457200" algn="just">
              <a:lnSpc>
                <a:spcPts val="4170"/>
              </a:lnSpc>
              <a:buFont typeface="Arial" panose="020B0604020202020204" pitchFamily="34" charset="0"/>
              <a:buChar char="•"/>
            </a:pPr>
            <a:r>
              <a:rPr lang="pl-PL" sz="250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Przygotowanie do upowszechniania rezultatów</a:t>
            </a: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C2EABBC8-1F70-33DF-4206-24EB99242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715" y="4650577"/>
            <a:ext cx="14681892" cy="2992881"/>
          </a:xfrm>
          <a:prstGeom prst="rect">
            <a:avLst/>
          </a:prstGeom>
        </p:spPr>
      </p:pic>
      <p:sp>
        <p:nvSpPr>
          <p:cNvPr id="54" name="TextBox 93">
            <a:extLst>
              <a:ext uri="{FF2B5EF4-FFF2-40B4-BE49-F238E27FC236}">
                <a16:creationId xmlns:a16="http://schemas.microsoft.com/office/drawing/2014/main" id="{5EB6F9E0-CB96-32C6-04CD-C4168849D6E0}"/>
              </a:ext>
            </a:extLst>
          </p:cNvPr>
          <p:cNvSpPr txBox="1"/>
          <p:nvPr/>
        </p:nvSpPr>
        <p:spPr>
          <a:xfrm>
            <a:off x="1279808" y="7979349"/>
            <a:ext cx="526951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b="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 Bold"/>
              </a:rPr>
              <a:t>Przykładowe projekty eTwinning w synergii </a:t>
            </a:r>
            <a:br>
              <a:rPr lang="pl-PL" b="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 Bold"/>
              </a:rPr>
            </a:br>
            <a:r>
              <a:rPr lang="pl-PL" b="1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 Bold"/>
              </a:rPr>
              <a:t>z Erasmus+</a:t>
            </a:r>
            <a:endParaRPr lang="pl-PL" sz="1800" b="1" dirty="0">
              <a:solidFill>
                <a:srgbClr val="6D5CA3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  <a:p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Through </a:t>
            </a:r>
            <a:r>
              <a:rPr lang="pl-PL" b="1" dirty="0" err="1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Democracy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pl-PL" b="1" dirty="0" err="1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Literacy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(przedszkole)</a:t>
            </a:r>
          </a:p>
          <a:p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HAPPY MATHS </a:t>
            </a:r>
            <a:r>
              <a:rPr lang="pl-PL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(szkoła podstawowa) </a:t>
            </a:r>
          </a:p>
          <a:p>
            <a:r>
              <a:rPr lang="pl-PL" b="1" dirty="0" err="1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L’Euro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pl-PL" b="1" dirty="0" err="1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pl-PL" b="1" dirty="0" err="1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aujourd’hui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pl-PL" b="1" dirty="0" err="1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demain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(liceum)</a:t>
            </a:r>
          </a:p>
          <a:p>
            <a:r>
              <a:rPr lang="en-US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Inclusive Regional Guides for Youth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en-US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IRGY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(technikum)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436E-39ED-3CB0-D2EC-B1A0745F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A2C0F2-1496-7410-C760-370F6823CDE4}"/>
              </a:ext>
            </a:extLst>
          </p:cNvPr>
          <p:cNvSpPr/>
          <p:nvPr/>
        </p:nvSpPr>
        <p:spPr>
          <a:xfrm>
            <a:off x="0" y="1"/>
            <a:ext cx="15004571" cy="13716000"/>
          </a:xfrm>
          <a:custGeom>
            <a:avLst/>
            <a:gdLst/>
            <a:ahLst/>
            <a:cxnLst/>
            <a:rect l="l" t="t" r="r" b="b"/>
            <a:pathLst>
              <a:path w="15004571" h="13703303">
                <a:moveTo>
                  <a:pt x="0" y="0"/>
                </a:moveTo>
                <a:lnTo>
                  <a:pt x="15004571" y="0"/>
                </a:lnTo>
                <a:lnTo>
                  <a:pt x="15004571" y="13703303"/>
                </a:lnTo>
                <a:lnTo>
                  <a:pt x="0" y="1370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CBC9E4-FC90-1799-81D0-220FE3C22453}"/>
              </a:ext>
            </a:extLst>
          </p:cNvPr>
          <p:cNvSpPr/>
          <p:nvPr/>
        </p:nvSpPr>
        <p:spPr>
          <a:xfrm>
            <a:off x="21977347" y="347129"/>
            <a:ext cx="1638300" cy="1638310"/>
          </a:xfrm>
          <a:custGeom>
            <a:avLst/>
            <a:gdLst/>
            <a:ahLst/>
            <a:cxnLst/>
            <a:rect l="l" t="t" r="r" b="b"/>
            <a:pathLst>
              <a:path w="1638300" h="1638310">
                <a:moveTo>
                  <a:pt x="0" y="0"/>
                </a:moveTo>
                <a:lnTo>
                  <a:pt x="1638300" y="0"/>
                </a:lnTo>
                <a:lnTo>
                  <a:pt x="1638300" y="1638310"/>
                </a:lnTo>
                <a:lnTo>
                  <a:pt x="0" y="1638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D3CEFA6-0037-E71A-2B87-7EF4F2896AE3}"/>
              </a:ext>
            </a:extLst>
          </p:cNvPr>
          <p:cNvGrpSpPr>
            <a:grpSpLocks noChangeAspect="1"/>
          </p:cNvGrpSpPr>
          <p:nvPr/>
        </p:nvGrpSpPr>
        <p:grpSpPr>
          <a:xfrm>
            <a:off x="12884153" y="2438399"/>
            <a:ext cx="10350532" cy="9906001"/>
            <a:chOff x="0" y="0"/>
            <a:chExt cx="13800710" cy="1380070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FA9EEF9-6F43-C104-6E00-266C1238BA33}"/>
                </a:ext>
              </a:extLst>
            </p:cNvPr>
            <p:cNvSpPr/>
            <p:nvPr/>
          </p:nvSpPr>
          <p:spPr>
            <a:xfrm>
              <a:off x="0" y="0"/>
              <a:ext cx="13800710" cy="13800710"/>
            </a:xfrm>
            <a:custGeom>
              <a:avLst/>
              <a:gdLst/>
              <a:ahLst/>
              <a:cxnLst/>
              <a:rect l="l" t="t" r="r" b="b"/>
              <a:pathLst>
                <a:path w="13800710" h="13800710">
                  <a:moveTo>
                    <a:pt x="1327404" y="0"/>
                  </a:moveTo>
                  <a:cubicBezTo>
                    <a:pt x="594233" y="0"/>
                    <a:pt x="0" y="594233"/>
                    <a:pt x="0" y="1327404"/>
                  </a:cubicBezTo>
                  <a:lnTo>
                    <a:pt x="0" y="12473305"/>
                  </a:lnTo>
                  <a:cubicBezTo>
                    <a:pt x="0" y="13206349"/>
                    <a:pt x="594233" y="13800710"/>
                    <a:pt x="1327404" y="13800710"/>
                  </a:cubicBezTo>
                  <a:lnTo>
                    <a:pt x="12473305" y="13800710"/>
                  </a:lnTo>
                  <a:cubicBezTo>
                    <a:pt x="13206349" y="13800710"/>
                    <a:pt x="13800582" y="13206476"/>
                    <a:pt x="13800582" y="12473305"/>
                  </a:cubicBezTo>
                  <a:lnTo>
                    <a:pt x="13800582" y="1327404"/>
                  </a:lnTo>
                  <a:cubicBezTo>
                    <a:pt x="13800710" y="594233"/>
                    <a:pt x="13206349" y="0"/>
                    <a:pt x="12473305" y="0"/>
                  </a:cubicBez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05EE58C-B3BB-103B-6EE0-7A60DC34D522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05268"/>
            <a:ext cx="2113693" cy="722747"/>
            <a:chOff x="0" y="0"/>
            <a:chExt cx="2113686" cy="72274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0D93D1-0ECA-4B54-25D0-95379B45A05A}"/>
                </a:ext>
              </a:extLst>
            </p:cNvPr>
            <p:cNvSpPr/>
            <p:nvPr/>
          </p:nvSpPr>
          <p:spPr>
            <a:xfrm>
              <a:off x="940435" y="228981"/>
              <a:ext cx="175133" cy="209677"/>
            </a:xfrm>
            <a:custGeom>
              <a:avLst/>
              <a:gdLst/>
              <a:ahLst/>
              <a:cxnLst/>
              <a:rect l="l" t="t" r="r" b="b"/>
              <a:pathLst>
                <a:path w="175133" h="209677">
                  <a:moveTo>
                    <a:pt x="175133" y="27051"/>
                  </a:moveTo>
                  <a:lnTo>
                    <a:pt x="102616" y="27051"/>
                  </a:lnTo>
                  <a:lnTo>
                    <a:pt x="102616" y="209677"/>
                  </a:lnTo>
                  <a:lnTo>
                    <a:pt x="72517" y="209677"/>
                  </a:lnTo>
                  <a:lnTo>
                    <a:pt x="72517" y="27051"/>
                  </a:lnTo>
                  <a:lnTo>
                    <a:pt x="0" y="27051"/>
                  </a:lnTo>
                  <a:lnTo>
                    <a:pt x="0" y="0"/>
                  </a:lnTo>
                  <a:lnTo>
                    <a:pt x="175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C3FA09E-25BE-4583-7A7A-DC5E41D7EE82}"/>
                </a:ext>
              </a:extLst>
            </p:cNvPr>
            <p:cNvSpPr/>
            <p:nvPr/>
          </p:nvSpPr>
          <p:spPr>
            <a:xfrm>
              <a:off x="1100201" y="300609"/>
              <a:ext cx="220980" cy="140843"/>
            </a:xfrm>
            <a:custGeom>
              <a:avLst/>
              <a:gdLst/>
              <a:ahLst/>
              <a:cxnLst/>
              <a:rect l="l" t="t" r="r" b="b"/>
              <a:pathLst>
                <a:path w="220980" h="140843">
                  <a:moveTo>
                    <a:pt x="155829" y="83693"/>
                  </a:moveTo>
                  <a:lnTo>
                    <a:pt x="191770" y="127"/>
                  </a:lnTo>
                  <a:lnTo>
                    <a:pt x="220980" y="127"/>
                  </a:lnTo>
                  <a:lnTo>
                    <a:pt x="160147" y="140843"/>
                  </a:lnTo>
                  <a:lnTo>
                    <a:pt x="151511" y="140843"/>
                  </a:lnTo>
                  <a:lnTo>
                    <a:pt x="110617" y="44323"/>
                  </a:lnTo>
                  <a:lnTo>
                    <a:pt x="69977" y="140843"/>
                  </a:lnTo>
                  <a:lnTo>
                    <a:pt x="61341" y="140843"/>
                  </a:lnTo>
                  <a:lnTo>
                    <a:pt x="0" y="0"/>
                  </a:lnTo>
                  <a:lnTo>
                    <a:pt x="29210" y="0"/>
                  </a:lnTo>
                  <a:lnTo>
                    <a:pt x="65532" y="83566"/>
                  </a:lnTo>
                  <a:lnTo>
                    <a:pt x="100584" y="0"/>
                  </a:lnTo>
                  <a:lnTo>
                    <a:pt x="120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4057CF3-FA67-336B-B30A-E01262718F74}"/>
                </a:ext>
              </a:extLst>
            </p:cNvPr>
            <p:cNvSpPr/>
            <p:nvPr/>
          </p:nvSpPr>
          <p:spPr>
            <a:xfrm>
              <a:off x="1340993" y="242570"/>
              <a:ext cx="32512" cy="196088"/>
            </a:xfrm>
            <a:custGeom>
              <a:avLst/>
              <a:gdLst/>
              <a:ahLst/>
              <a:cxnLst/>
              <a:rect l="l" t="t" r="r" b="b"/>
              <a:pathLst>
                <a:path w="32512" h="196088">
                  <a:moveTo>
                    <a:pt x="29845" y="196088"/>
                  </a:moveTo>
                  <a:lnTo>
                    <a:pt x="2540" y="196088"/>
                  </a:lnTo>
                  <a:lnTo>
                    <a:pt x="2540" y="58039"/>
                  </a:lnTo>
                  <a:lnTo>
                    <a:pt x="29845" y="58039"/>
                  </a:lnTo>
                  <a:close/>
                  <a:moveTo>
                    <a:pt x="16256" y="32512"/>
                  </a:moveTo>
                  <a:cubicBezTo>
                    <a:pt x="7366" y="32512"/>
                    <a:pt x="0" y="25146"/>
                    <a:pt x="0" y="16256"/>
                  </a:cubicBezTo>
                  <a:cubicBezTo>
                    <a:pt x="0" y="7366"/>
                    <a:pt x="7366" y="0"/>
                    <a:pt x="16256" y="0"/>
                  </a:cubicBezTo>
                  <a:cubicBezTo>
                    <a:pt x="25146" y="0"/>
                    <a:pt x="32512" y="7366"/>
                    <a:pt x="32512" y="16256"/>
                  </a:cubicBezTo>
                  <a:cubicBezTo>
                    <a:pt x="32512" y="25146"/>
                    <a:pt x="25146" y="32512"/>
                    <a:pt x="16256" y="325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748D596-F499-A0E9-9A53-C7E75C19EC98}"/>
                </a:ext>
              </a:extLst>
            </p:cNvPr>
            <p:cNvSpPr/>
            <p:nvPr/>
          </p:nvSpPr>
          <p:spPr>
            <a:xfrm>
              <a:off x="1409954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49E70EC-0BFB-A7A2-588B-F281BE3115BA}"/>
                </a:ext>
              </a:extLst>
            </p:cNvPr>
            <p:cNvSpPr/>
            <p:nvPr/>
          </p:nvSpPr>
          <p:spPr>
            <a:xfrm>
              <a:off x="1564640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2D264B8-BE67-CD4D-63DD-28982F15F38A}"/>
                </a:ext>
              </a:extLst>
            </p:cNvPr>
            <p:cNvSpPr/>
            <p:nvPr/>
          </p:nvSpPr>
          <p:spPr>
            <a:xfrm>
              <a:off x="1716786" y="242570"/>
              <a:ext cx="32512" cy="196088"/>
            </a:xfrm>
            <a:custGeom>
              <a:avLst/>
              <a:gdLst/>
              <a:ahLst/>
              <a:cxnLst/>
              <a:rect l="l" t="t" r="r" b="b"/>
              <a:pathLst>
                <a:path w="32512" h="196088">
                  <a:moveTo>
                    <a:pt x="29845" y="196088"/>
                  </a:moveTo>
                  <a:lnTo>
                    <a:pt x="2540" y="196088"/>
                  </a:lnTo>
                  <a:lnTo>
                    <a:pt x="2540" y="58039"/>
                  </a:lnTo>
                  <a:lnTo>
                    <a:pt x="29845" y="58039"/>
                  </a:lnTo>
                  <a:close/>
                  <a:moveTo>
                    <a:pt x="16256" y="32512"/>
                  </a:moveTo>
                  <a:cubicBezTo>
                    <a:pt x="7366" y="32512"/>
                    <a:pt x="0" y="25146"/>
                    <a:pt x="0" y="16256"/>
                  </a:cubicBezTo>
                  <a:cubicBezTo>
                    <a:pt x="0" y="7366"/>
                    <a:pt x="7366" y="0"/>
                    <a:pt x="16256" y="0"/>
                  </a:cubicBezTo>
                  <a:cubicBezTo>
                    <a:pt x="25146" y="0"/>
                    <a:pt x="32512" y="7366"/>
                    <a:pt x="32512" y="16256"/>
                  </a:cubicBezTo>
                  <a:cubicBezTo>
                    <a:pt x="32512" y="25146"/>
                    <a:pt x="25146" y="32512"/>
                    <a:pt x="16256" y="325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A4399EB-0FF6-1B80-1ADF-AAE464225CA9}"/>
                </a:ext>
              </a:extLst>
            </p:cNvPr>
            <p:cNvSpPr/>
            <p:nvPr/>
          </p:nvSpPr>
          <p:spPr>
            <a:xfrm>
              <a:off x="1785874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915120A-38EF-59EB-BEB1-DF9863EB67FE}"/>
                </a:ext>
              </a:extLst>
            </p:cNvPr>
            <p:cNvSpPr/>
            <p:nvPr/>
          </p:nvSpPr>
          <p:spPr>
            <a:xfrm>
              <a:off x="1921002" y="301117"/>
              <a:ext cx="129413" cy="208661"/>
            </a:xfrm>
            <a:custGeom>
              <a:avLst/>
              <a:gdLst/>
              <a:ahLst/>
              <a:cxnLst/>
              <a:rect l="l" t="t" r="r" b="b"/>
              <a:pathLst>
                <a:path w="129413" h="208661">
                  <a:moveTo>
                    <a:pt x="64008" y="23241"/>
                  </a:moveTo>
                  <a:cubicBezTo>
                    <a:pt x="48895" y="23241"/>
                    <a:pt x="36703" y="34671"/>
                    <a:pt x="36703" y="48133"/>
                  </a:cubicBezTo>
                  <a:cubicBezTo>
                    <a:pt x="36703" y="63246"/>
                    <a:pt x="47752" y="73406"/>
                    <a:pt x="64389" y="73406"/>
                  </a:cubicBezTo>
                  <a:cubicBezTo>
                    <a:pt x="79756" y="73406"/>
                    <a:pt x="90805" y="62611"/>
                    <a:pt x="90805" y="47625"/>
                  </a:cubicBezTo>
                  <a:cubicBezTo>
                    <a:pt x="90805" y="34417"/>
                    <a:pt x="78486" y="23368"/>
                    <a:pt x="64135" y="23368"/>
                  </a:cubicBezTo>
                  <a:moveTo>
                    <a:pt x="57023" y="144526"/>
                  </a:moveTo>
                  <a:cubicBezTo>
                    <a:pt x="38608" y="144526"/>
                    <a:pt x="25654" y="153162"/>
                    <a:pt x="25654" y="165481"/>
                  </a:cubicBezTo>
                  <a:cubicBezTo>
                    <a:pt x="25654" y="179324"/>
                    <a:pt x="39243" y="186690"/>
                    <a:pt x="64135" y="186690"/>
                  </a:cubicBezTo>
                  <a:cubicBezTo>
                    <a:pt x="88138" y="186690"/>
                    <a:pt x="102235" y="179324"/>
                    <a:pt x="102235" y="166751"/>
                  </a:cubicBezTo>
                  <a:cubicBezTo>
                    <a:pt x="102235" y="149225"/>
                    <a:pt x="73914" y="144653"/>
                    <a:pt x="57023" y="144653"/>
                  </a:cubicBezTo>
                  <a:moveTo>
                    <a:pt x="129286" y="21082"/>
                  </a:moveTo>
                  <a:lnTo>
                    <a:pt x="100965" y="21082"/>
                  </a:lnTo>
                  <a:cubicBezTo>
                    <a:pt x="111760" y="31877"/>
                    <a:pt x="115443" y="39497"/>
                    <a:pt x="115443" y="51181"/>
                  </a:cubicBezTo>
                  <a:cubicBezTo>
                    <a:pt x="115443" y="62611"/>
                    <a:pt x="108966" y="75819"/>
                    <a:pt x="102489" y="82296"/>
                  </a:cubicBezTo>
                  <a:cubicBezTo>
                    <a:pt x="84074" y="101981"/>
                    <a:pt x="46609" y="92075"/>
                    <a:pt x="46609" y="108458"/>
                  </a:cubicBezTo>
                  <a:cubicBezTo>
                    <a:pt x="46609" y="116078"/>
                    <a:pt x="61087" y="120777"/>
                    <a:pt x="88773" y="126238"/>
                  </a:cubicBezTo>
                  <a:cubicBezTo>
                    <a:pt x="118237" y="132080"/>
                    <a:pt x="128778" y="147193"/>
                    <a:pt x="128778" y="164719"/>
                  </a:cubicBezTo>
                  <a:cubicBezTo>
                    <a:pt x="128778" y="192024"/>
                    <a:pt x="104521" y="208661"/>
                    <a:pt x="63627" y="208661"/>
                  </a:cubicBezTo>
                  <a:cubicBezTo>
                    <a:pt x="26416" y="208661"/>
                    <a:pt x="0" y="191135"/>
                    <a:pt x="0" y="166878"/>
                  </a:cubicBezTo>
                  <a:cubicBezTo>
                    <a:pt x="0" y="146558"/>
                    <a:pt x="10795" y="134620"/>
                    <a:pt x="34798" y="128778"/>
                  </a:cubicBezTo>
                  <a:cubicBezTo>
                    <a:pt x="25273" y="122936"/>
                    <a:pt x="20955" y="117348"/>
                    <a:pt x="20955" y="111252"/>
                  </a:cubicBezTo>
                  <a:cubicBezTo>
                    <a:pt x="20955" y="102362"/>
                    <a:pt x="29591" y="94615"/>
                    <a:pt x="42799" y="91567"/>
                  </a:cubicBezTo>
                  <a:lnTo>
                    <a:pt x="42799" y="90932"/>
                  </a:lnTo>
                  <a:cubicBezTo>
                    <a:pt x="32639" y="86614"/>
                    <a:pt x="25019" y="80772"/>
                    <a:pt x="19685" y="73406"/>
                  </a:cubicBezTo>
                  <a:cubicBezTo>
                    <a:pt x="14732" y="66294"/>
                    <a:pt x="12319" y="57785"/>
                    <a:pt x="12319" y="47625"/>
                  </a:cubicBezTo>
                  <a:cubicBezTo>
                    <a:pt x="12319" y="18161"/>
                    <a:pt x="35433" y="0"/>
                    <a:pt x="72517" y="0"/>
                  </a:cubicBezTo>
                  <a:lnTo>
                    <a:pt x="1294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22561CB-2C0B-EC34-44F7-F11375EE4315}"/>
                </a:ext>
              </a:extLst>
            </p:cNvPr>
            <p:cNvSpPr/>
            <p:nvPr/>
          </p:nvSpPr>
          <p:spPr>
            <a:xfrm>
              <a:off x="387604" y="63500"/>
              <a:ext cx="98298" cy="100584"/>
            </a:xfrm>
            <a:custGeom>
              <a:avLst/>
              <a:gdLst/>
              <a:ahLst/>
              <a:cxnLst/>
              <a:rect l="l" t="t" r="r" b="b"/>
              <a:pathLst>
                <a:path w="98298" h="100584">
                  <a:moveTo>
                    <a:pt x="98298" y="47117"/>
                  </a:moveTo>
                  <a:lnTo>
                    <a:pt x="68199" y="65405"/>
                  </a:lnTo>
                  <a:lnTo>
                    <a:pt x="66167" y="100584"/>
                  </a:lnTo>
                  <a:lnTo>
                    <a:pt x="39497" y="77597"/>
                  </a:lnTo>
                  <a:lnTo>
                    <a:pt x="5461" y="86614"/>
                  </a:lnTo>
                  <a:lnTo>
                    <a:pt x="19050" y="54102"/>
                  </a:lnTo>
                  <a:lnTo>
                    <a:pt x="0" y="24511"/>
                  </a:lnTo>
                  <a:lnTo>
                    <a:pt x="35179" y="27432"/>
                  </a:lnTo>
                  <a:lnTo>
                    <a:pt x="57404" y="0"/>
                  </a:lnTo>
                  <a:lnTo>
                    <a:pt x="65532" y="34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1001A6A-8106-9D1F-BC90-5278E6421441}"/>
                </a:ext>
              </a:extLst>
            </p:cNvPr>
            <p:cNvSpPr/>
            <p:nvPr/>
          </p:nvSpPr>
          <p:spPr>
            <a:xfrm>
              <a:off x="156464" y="104013"/>
              <a:ext cx="81026" cy="82804"/>
            </a:xfrm>
            <a:custGeom>
              <a:avLst/>
              <a:gdLst/>
              <a:ahLst/>
              <a:cxnLst/>
              <a:rect l="l" t="t" r="r" b="b"/>
              <a:pathLst>
                <a:path w="81026" h="82804">
                  <a:moveTo>
                    <a:pt x="81026" y="38735"/>
                  </a:moveTo>
                  <a:lnTo>
                    <a:pt x="56261" y="53848"/>
                  </a:lnTo>
                  <a:lnTo>
                    <a:pt x="54610" y="82804"/>
                  </a:lnTo>
                  <a:lnTo>
                    <a:pt x="32639" y="63881"/>
                  </a:lnTo>
                  <a:lnTo>
                    <a:pt x="4572" y="71247"/>
                  </a:lnTo>
                  <a:lnTo>
                    <a:pt x="15748" y="44450"/>
                  </a:lnTo>
                  <a:lnTo>
                    <a:pt x="0" y="20066"/>
                  </a:lnTo>
                  <a:lnTo>
                    <a:pt x="28956" y="22479"/>
                  </a:lnTo>
                  <a:lnTo>
                    <a:pt x="47371" y="0"/>
                  </a:lnTo>
                  <a:lnTo>
                    <a:pt x="54102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AB73AE8-0964-2337-ACC7-CD3A8C9BD1DB}"/>
                </a:ext>
              </a:extLst>
            </p:cNvPr>
            <p:cNvSpPr/>
            <p:nvPr/>
          </p:nvSpPr>
          <p:spPr>
            <a:xfrm>
              <a:off x="63500" y="194945"/>
              <a:ext cx="60706" cy="62103"/>
            </a:xfrm>
            <a:custGeom>
              <a:avLst/>
              <a:gdLst/>
              <a:ahLst/>
              <a:cxnLst/>
              <a:rect l="l" t="t" r="r" b="b"/>
              <a:pathLst>
                <a:path w="60706" h="62103">
                  <a:moveTo>
                    <a:pt x="60706" y="29083"/>
                  </a:moveTo>
                  <a:lnTo>
                    <a:pt x="42164" y="40386"/>
                  </a:lnTo>
                  <a:lnTo>
                    <a:pt x="40894" y="62103"/>
                  </a:lnTo>
                  <a:lnTo>
                    <a:pt x="24384" y="48006"/>
                  </a:lnTo>
                  <a:lnTo>
                    <a:pt x="3429" y="53594"/>
                  </a:lnTo>
                  <a:lnTo>
                    <a:pt x="11811" y="33528"/>
                  </a:lnTo>
                  <a:lnTo>
                    <a:pt x="0" y="15113"/>
                  </a:lnTo>
                  <a:lnTo>
                    <a:pt x="21717" y="16891"/>
                  </a:lnTo>
                  <a:lnTo>
                    <a:pt x="35433" y="0"/>
                  </a:lnTo>
                  <a:lnTo>
                    <a:pt x="40386" y="21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B4B79D1-7236-CCC0-748C-C19079268933}"/>
                </a:ext>
              </a:extLst>
            </p:cNvPr>
            <p:cNvSpPr/>
            <p:nvPr/>
          </p:nvSpPr>
          <p:spPr>
            <a:xfrm>
              <a:off x="604393" y="217805"/>
              <a:ext cx="112014" cy="114681"/>
            </a:xfrm>
            <a:custGeom>
              <a:avLst/>
              <a:gdLst/>
              <a:ahLst/>
              <a:cxnLst/>
              <a:rect l="l" t="t" r="r" b="b"/>
              <a:pathLst>
                <a:path w="112014" h="114681">
                  <a:moveTo>
                    <a:pt x="112014" y="53721"/>
                  </a:moveTo>
                  <a:lnTo>
                    <a:pt x="77724" y="74549"/>
                  </a:lnTo>
                  <a:lnTo>
                    <a:pt x="75438" y="114681"/>
                  </a:lnTo>
                  <a:lnTo>
                    <a:pt x="44958" y="88519"/>
                  </a:lnTo>
                  <a:lnTo>
                    <a:pt x="6096" y="98806"/>
                  </a:lnTo>
                  <a:lnTo>
                    <a:pt x="21717" y="61595"/>
                  </a:lnTo>
                  <a:lnTo>
                    <a:pt x="0" y="27813"/>
                  </a:lnTo>
                  <a:lnTo>
                    <a:pt x="40005" y="31115"/>
                  </a:lnTo>
                  <a:lnTo>
                    <a:pt x="65405" y="0"/>
                  </a:lnTo>
                  <a:lnTo>
                    <a:pt x="74676" y="39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0AA9F39-36F0-10D9-22D6-175D77CDA317}"/>
                </a:ext>
              </a:extLst>
            </p:cNvPr>
            <p:cNvSpPr/>
            <p:nvPr/>
          </p:nvSpPr>
          <p:spPr>
            <a:xfrm>
              <a:off x="638429" y="406654"/>
              <a:ext cx="130556" cy="133477"/>
            </a:xfrm>
            <a:custGeom>
              <a:avLst/>
              <a:gdLst/>
              <a:ahLst/>
              <a:cxnLst/>
              <a:rect l="l" t="t" r="r" b="b"/>
              <a:pathLst>
                <a:path w="130556" h="133477">
                  <a:moveTo>
                    <a:pt x="130556" y="62357"/>
                  </a:moveTo>
                  <a:lnTo>
                    <a:pt x="90551" y="86741"/>
                  </a:lnTo>
                  <a:lnTo>
                    <a:pt x="87884" y="133477"/>
                  </a:lnTo>
                  <a:lnTo>
                    <a:pt x="52451" y="102997"/>
                  </a:lnTo>
                  <a:lnTo>
                    <a:pt x="7239" y="114935"/>
                  </a:lnTo>
                  <a:lnTo>
                    <a:pt x="25273" y="71755"/>
                  </a:lnTo>
                  <a:lnTo>
                    <a:pt x="0" y="32385"/>
                  </a:lnTo>
                  <a:lnTo>
                    <a:pt x="46609" y="36195"/>
                  </a:lnTo>
                  <a:lnTo>
                    <a:pt x="76200" y="0"/>
                  </a:lnTo>
                  <a:lnTo>
                    <a:pt x="86995" y="45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8DFC949-0436-54D6-1D98-DCE3806F688F}"/>
                </a:ext>
              </a:extLst>
            </p:cNvPr>
            <p:cNvSpPr/>
            <p:nvPr/>
          </p:nvSpPr>
          <p:spPr>
            <a:xfrm>
              <a:off x="95758" y="162687"/>
              <a:ext cx="288036" cy="426593"/>
            </a:xfrm>
            <a:custGeom>
              <a:avLst/>
              <a:gdLst/>
              <a:ahLst/>
              <a:cxnLst/>
              <a:rect l="l" t="t" r="r" b="b"/>
              <a:pathLst>
                <a:path w="288036" h="426593">
                  <a:moveTo>
                    <a:pt x="288036" y="114427"/>
                  </a:moveTo>
                  <a:cubicBezTo>
                    <a:pt x="288036" y="114427"/>
                    <a:pt x="189484" y="0"/>
                    <a:pt x="94742" y="76962"/>
                  </a:cubicBezTo>
                  <a:cubicBezTo>
                    <a:pt x="0" y="153924"/>
                    <a:pt x="37465" y="406908"/>
                    <a:pt x="37465" y="406908"/>
                  </a:cubicBezTo>
                  <a:cubicBezTo>
                    <a:pt x="37465" y="406908"/>
                    <a:pt x="43815" y="293751"/>
                    <a:pt x="67945" y="255016"/>
                  </a:cubicBezTo>
                  <a:cubicBezTo>
                    <a:pt x="114427" y="385953"/>
                    <a:pt x="184404" y="426593"/>
                    <a:pt x="184404" y="426593"/>
                  </a:cubicBezTo>
                  <a:cubicBezTo>
                    <a:pt x="184404" y="426593"/>
                    <a:pt x="102362" y="318516"/>
                    <a:pt x="135382" y="194564"/>
                  </a:cubicBezTo>
                  <a:cubicBezTo>
                    <a:pt x="186182" y="218059"/>
                    <a:pt x="219329" y="220599"/>
                    <a:pt x="235839" y="219964"/>
                  </a:cubicBezTo>
                  <a:cubicBezTo>
                    <a:pt x="159512" y="176149"/>
                    <a:pt x="157607" y="136652"/>
                    <a:pt x="167259" y="118237"/>
                  </a:cubicBezTo>
                  <a:cubicBezTo>
                    <a:pt x="175514" y="102362"/>
                    <a:pt x="200279" y="64897"/>
                    <a:pt x="288036" y="11442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1951420-FEF6-DFE8-8286-C040E46A2F62}"/>
                </a:ext>
              </a:extLst>
            </p:cNvPr>
            <p:cNvSpPr/>
            <p:nvPr/>
          </p:nvSpPr>
          <p:spPr>
            <a:xfrm>
              <a:off x="78740" y="198247"/>
              <a:ext cx="305181" cy="371348"/>
            </a:xfrm>
            <a:custGeom>
              <a:avLst/>
              <a:gdLst/>
              <a:ahLst/>
              <a:cxnLst/>
              <a:rect l="l" t="t" r="r" b="b"/>
              <a:pathLst>
                <a:path w="305181" h="371348">
                  <a:moveTo>
                    <a:pt x="77724" y="53721"/>
                  </a:moveTo>
                  <a:cubicBezTo>
                    <a:pt x="108966" y="22479"/>
                    <a:pt x="142621" y="7493"/>
                    <a:pt x="178435" y="9906"/>
                  </a:cubicBezTo>
                  <a:cubicBezTo>
                    <a:pt x="199263" y="11176"/>
                    <a:pt x="218694" y="18161"/>
                    <a:pt x="235331" y="27305"/>
                  </a:cubicBezTo>
                  <a:lnTo>
                    <a:pt x="235839" y="27559"/>
                  </a:lnTo>
                  <a:cubicBezTo>
                    <a:pt x="276733" y="46228"/>
                    <a:pt x="305181" y="78994"/>
                    <a:pt x="305181" y="78994"/>
                  </a:cubicBezTo>
                  <a:cubicBezTo>
                    <a:pt x="301625" y="74295"/>
                    <a:pt x="286639" y="56134"/>
                    <a:pt x="278384" y="48641"/>
                  </a:cubicBezTo>
                  <a:cubicBezTo>
                    <a:pt x="256667" y="28956"/>
                    <a:pt x="220726" y="4699"/>
                    <a:pt x="178943" y="2159"/>
                  </a:cubicBezTo>
                  <a:cubicBezTo>
                    <a:pt x="141097" y="0"/>
                    <a:pt x="105156" y="15367"/>
                    <a:pt x="72263" y="48387"/>
                  </a:cubicBezTo>
                  <a:cubicBezTo>
                    <a:pt x="13970" y="106680"/>
                    <a:pt x="16510" y="205740"/>
                    <a:pt x="28321" y="279273"/>
                  </a:cubicBezTo>
                  <a:cubicBezTo>
                    <a:pt x="37084" y="334137"/>
                    <a:pt x="54102" y="368427"/>
                    <a:pt x="54610" y="371348"/>
                  </a:cubicBezTo>
                  <a:cubicBezTo>
                    <a:pt x="54610" y="371348"/>
                    <a:pt x="52959" y="359537"/>
                    <a:pt x="51181" y="340868"/>
                  </a:cubicBezTo>
                  <a:cubicBezTo>
                    <a:pt x="36322" y="281813"/>
                    <a:pt x="0" y="131826"/>
                    <a:pt x="77724" y="537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40321EA-85D5-570A-7FC1-0C377BD37A53}"/>
                </a:ext>
              </a:extLst>
            </p:cNvPr>
            <p:cNvSpPr/>
            <p:nvPr/>
          </p:nvSpPr>
          <p:spPr>
            <a:xfrm>
              <a:off x="151130" y="438150"/>
              <a:ext cx="129032" cy="151130"/>
            </a:xfrm>
            <a:custGeom>
              <a:avLst/>
              <a:gdLst/>
              <a:ahLst/>
              <a:cxnLst/>
              <a:rect l="l" t="t" r="r" b="b"/>
              <a:pathLst>
                <a:path w="129032" h="151130">
                  <a:moveTo>
                    <a:pt x="3429" y="0"/>
                  </a:moveTo>
                  <a:cubicBezTo>
                    <a:pt x="2159" y="3556"/>
                    <a:pt x="1016" y="7239"/>
                    <a:pt x="0" y="11176"/>
                  </a:cubicBezTo>
                  <a:cubicBezTo>
                    <a:pt x="10922" y="34290"/>
                    <a:pt x="35052" y="78359"/>
                    <a:pt x="75311" y="116840"/>
                  </a:cubicBezTo>
                  <a:cubicBezTo>
                    <a:pt x="89535" y="130302"/>
                    <a:pt x="111887" y="145161"/>
                    <a:pt x="129032" y="151130"/>
                  </a:cubicBezTo>
                  <a:cubicBezTo>
                    <a:pt x="129032" y="151130"/>
                    <a:pt x="118364" y="144780"/>
                    <a:pt x="102743" y="129667"/>
                  </a:cubicBezTo>
                  <a:cubicBezTo>
                    <a:pt x="44069" y="84074"/>
                    <a:pt x="12954" y="21717"/>
                    <a:pt x="3556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4D0AD9A-2886-F585-03C9-E64C9841073E}"/>
                </a:ext>
              </a:extLst>
            </p:cNvPr>
            <p:cNvSpPr/>
            <p:nvPr/>
          </p:nvSpPr>
          <p:spPr>
            <a:xfrm>
              <a:off x="306197" y="254127"/>
              <a:ext cx="305816" cy="405130"/>
            </a:xfrm>
            <a:custGeom>
              <a:avLst/>
              <a:gdLst/>
              <a:ahLst/>
              <a:cxnLst/>
              <a:rect l="l" t="t" r="r" b="b"/>
              <a:pathLst>
                <a:path w="305816" h="405130">
                  <a:moveTo>
                    <a:pt x="80137" y="23622"/>
                  </a:moveTo>
                  <a:cubicBezTo>
                    <a:pt x="128397" y="9652"/>
                    <a:pt x="236220" y="0"/>
                    <a:pt x="268986" y="107569"/>
                  </a:cubicBezTo>
                  <a:cubicBezTo>
                    <a:pt x="305816" y="228981"/>
                    <a:pt x="131699" y="405130"/>
                    <a:pt x="131699" y="405130"/>
                  </a:cubicBezTo>
                  <a:cubicBezTo>
                    <a:pt x="131699" y="405130"/>
                    <a:pt x="181864" y="324993"/>
                    <a:pt x="188849" y="264033"/>
                  </a:cubicBezTo>
                  <a:cubicBezTo>
                    <a:pt x="129159" y="308610"/>
                    <a:pt x="75057" y="336550"/>
                    <a:pt x="0" y="342265"/>
                  </a:cubicBezTo>
                  <a:cubicBezTo>
                    <a:pt x="87757" y="297815"/>
                    <a:pt x="133477" y="265303"/>
                    <a:pt x="167894" y="174498"/>
                  </a:cubicBezTo>
                  <a:cubicBezTo>
                    <a:pt x="110617" y="170053"/>
                    <a:pt x="39497" y="136398"/>
                    <a:pt x="29972" y="130048"/>
                  </a:cubicBezTo>
                  <a:cubicBezTo>
                    <a:pt x="112649" y="145288"/>
                    <a:pt x="176276" y="137922"/>
                    <a:pt x="183134" y="96393"/>
                  </a:cubicBezTo>
                  <a:cubicBezTo>
                    <a:pt x="190119" y="54483"/>
                    <a:pt x="148844" y="28321"/>
                    <a:pt x="80137" y="23876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07F892E-98C8-7E66-CE1C-A89AEB0E712D}"/>
                </a:ext>
              </a:extLst>
            </p:cNvPr>
            <p:cNvSpPr/>
            <p:nvPr/>
          </p:nvSpPr>
          <p:spPr>
            <a:xfrm>
              <a:off x="305308" y="534670"/>
              <a:ext cx="186817" cy="65278"/>
            </a:xfrm>
            <a:custGeom>
              <a:avLst/>
              <a:gdLst/>
              <a:ahLst/>
              <a:cxnLst/>
              <a:rect l="l" t="t" r="r" b="b"/>
              <a:pathLst>
                <a:path w="186817" h="65278">
                  <a:moveTo>
                    <a:pt x="186817" y="0"/>
                  </a:moveTo>
                  <a:lnTo>
                    <a:pt x="185420" y="762"/>
                  </a:lnTo>
                  <a:cubicBezTo>
                    <a:pt x="182626" y="2413"/>
                    <a:pt x="139192" y="27051"/>
                    <a:pt x="86868" y="42545"/>
                  </a:cubicBezTo>
                  <a:cubicBezTo>
                    <a:pt x="61087" y="52324"/>
                    <a:pt x="33655" y="58928"/>
                    <a:pt x="2540" y="61468"/>
                  </a:cubicBezTo>
                  <a:cubicBezTo>
                    <a:pt x="1016" y="62230"/>
                    <a:pt x="0" y="62738"/>
                    <a:pt x="0" y="62738"/>
                  </a:cubicBezTo>
                  <a:cubicBezTo>
                    <a:pt x="0" y="62738"/>
                    <a:pt x="36830" y="65278"/>
                    <a:pt x="69977" y="56769"/>
                  </a:cubicBezTo>
                  <a:cubicBezTo>
                    <a:pt x="126365" y="42164"/>
                    <a:pt x="170053" y="18796"/>
                    <a:pt x="184277" y="10668"/>
                  </a:cubicBezTo>
                  <a:cubicBezTo>
                    <a:pt x="185293" y="7112"/>
                    <a:pt x="186055" y="3556"/>
                    <a:pt x="186817" y="12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CE17C86-78D3-7693-5851-575E4917BF02}"/>
                </a:ext>
              </a:extLst>
            </p:cNvPr>
            <p:cNvSpPr/>
            <p:nvPr/>
          </p:nvSpPr>
          <p:spPr>
            <a:xfrm>
              <a:off x="390906" y="264287"/>
              <a:ext cx="232283" cy="394970"/>
            </a:xfrm>
            <a:custGeom>
              <a:avLst/>
              <a:gdLst/>
              <a:ahLst/>
              <a:cxnLst/>
              <a:rect l="l" t="t" r="r" b="b"/>
              <a:pathLst>
                <a:path w="232283" h="394970">
                  <a:moveTo>
                    <a:pt x="210312" y="107315"/>
                  </a:moveTo>
                  <a:cubicBezTo>
                    <a:pt x="192405" y="37084"/>
                    <a:pt x="138430" y="0"/>
                    <a:pt x="60452" y="1651"/>
                  </a:cubicBezTo>
                  <a:cubicBezTo>
                    <a:pt x="31623" y="2286"/>
                    <a:pt x="8509" y="9398"/>
                    <a:pt x="0" y="12319"/>
                  </a:cubicBezTo>
                  <a:cubicBezTo>
                    <a:pt x="27813" y="4953"/>
                    <a:pt x="71374" y="0"/>
                    <a:pt x="110363" y="14478"/>
                  </a:cubicBezTo>
                  <a:cubicBezTo>
                    <a:pt x="149352" y="24003"/>
                    <a:pt x="187325" y="49530"/>
                    <a:pt x="202565" y="109220"/>
                  </a:cubicBezTo>
                  <a:cubicBezTo>
                    <a:pt x="226568" y="202819"/>
                    <a:pt x="137033" y="309118"/>
                    <a:pt x="77343" y="362712"/>
                  </a:cubicBezTo>
                  <a:cubicBezTo>
                    <a:pt x="74803" y="364998"/>
                    <a:pt x="72771" y="366776"/>
                    <a:pt x="70866" y="368300"/>
                  </a:cubicBezTo>
                  <a:cubicBezTo>
                    <a:pt x="56515" y="384810"/>
                    <a:pt x="46736" y="394970"/>
                    <a:pt x="46736" y="394970"/>
                  </a:cubicBezTo>
                  <a:cubicBezTo>
                    <a:pt x="46736" y="394970"/>
                    <a:pt x="72517" y="381635"/>
                    <a:pt x="100584" y="353949"/>
                  </a:cubicBezTo>
                  <a:cubicBezTo>
                    <a:pt x="160528" y="294894"/>
                    <a:pt x="232283" y="193802"/>
                    <a:pt x="210058" y="10731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8AA7EF3-7422-B279-CFDC-BC61DAA0670E}"/>
                </a:ext>
              </a:extLst>
            </p:cNvPr>
            <p:cNvSpPr/>
            <p:nvPr/>
          </p:nvSpPr>
          <p:spPr>
            <a:xfrm>
              <a:off x="450723" y="158877"/>
              <a:ext cx="96901" cy="96774"/>
            </a:xfrm>
            <a:custGeom>
              <a:avLst/>
              <a:gdLst/>
              <a:ahLst/>
              <a:cxnLst/>
              <a:rect l="l" t="t" r="r" b="b"/>
              <a:pathLst>
                <a:path w="96901" h="96774">
                  <a:moveTo>
                    <a:pt x="96901" y="48387"/>
                  </a:moveTo>
                  <a:cubicBezTo>
                    <a:pt x="96901" y="21590"/>
                    <a:pt x="75184" y="0"/>
                    <a:pt x="48514" y="0"/>
                  </a:cubicBezTo>
                  <a:cubicBezTo>
                    <a:pt x="21844" y="0"/>
                    <a:pt x="0" y="21717"/>
                    <a:pt x="0" y="48387"/>
                  </a:cubicBezTo>
                  <a:cubicBezTo>
                    <a:pt x="0" y="75057"/>
                    <a:pt x="21717" y="96774"/>
                    <a:pt x="48514" y="96774"/>
                  </a:cubicBezTo>
                  <a:cubicBezTo>
                    <a:pt x="75311" y="96774"/>
                    <a:pt x="96901" y="75057"/>
                    <a:pt x="96901" y="4838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2850301-8828-76DC-082E-A3C81A6E7662}"/>
                </a:ext>
              </a:extLst>
            </p:cNvPr>
            <p:cNvSpPr/>
            <p:nvPr/>
          </p:nvSpPr>
          <p:spPr>
            <a:xfrm>
              <a:off x="498094" y="162052"/>
              <a:ext cx="70993" cy="97917"/>
            </a:xfrm>
            <a:custGeom>
              <a:avLst/>
              <a:gdLst/>
              <a:ahLst/>
              <a:cxnLst/>
              <a:rect l="l" t="t" r="r" b="b"/>
              <a:pathLst>
                <a:path w="70993" h="97917">
                  <a:moveTo>
                    <a:pt x="20828" y="0"/>
                  </a:moveTo>
                  <a:cubicBezTo>
                    <a:pt x="20574" y="0"/>
                    <a:pt x="19304" y="0"/>
                    <a:pt x="17780" y="0"/>
                  </a:cubicBezTo>
                  <a:cubicBezTo>
                    <a:pt x="24511" y="2540"/>
                    <a:pt x="30607" y="6350"/>
                    <a:pt x="35560" y="11430"/>
                  </a:cubicBezTo>
                  <a:cubicBezTo>
                    <a:pt x="51562" y="17653"/>
                    <a:pt x="62865" y="31877"/>
                    <a:pt x="62865" y="48768"/>
                  </a:cubicBezTo>
                  <a:cubicBezTo>
                    <a:pt x="62865" y="71120"/>
                    <a:pt x="43815" y="89281"/>
                    <a:pt x="20193" y="89789"/>
                  </a:cubicBezTo>
                  <a:cubicBezTo>
                    <a:pt x="14351" y="92329"/>
                    <a:pt x="7874" y="93726"/>
                    <a:pt x="1143" y="93726"/>
                  </a:cubicBezTo>
                  <a:lnTo>
                    <a:pt x="0" y="93599"/>
                  </a:lnTo>
                  <a:cubicBezTo>
                    <a:pt x="6604" y="95758"/>
                    <a:pt x="14224" y="97917"/>
                    <a:pt x="19177" y="97917"/>
                  </a:cubicBezTo>
                  <a:cubicBezTo>
                    <a:pt x="47752" y="97917"/>
                    <a:pt x="70993" y="75819"/>
                    <a:pt x="70993" y="48768"/>
                  </a:cubicBezTo>
                  <a:cubicBezTo>
                    <a:pt x="70993" y="22606"/>
                    <a:pt x="49022" y="1143"/>
                    <a:pt x="20955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867046D-2991-D23E-99D9-57225A371B98}"/>
                </a:ext>
              </a:extLst>
            </p:cNvPr>
            <p:cNvSpPr/>
            <p:nvPr/>
          </p:nvSpPr>
          <p:spPr>
            <a:xfrm>
              <a:off x="281940" y="106172"/>
              <a:ext cx="96901" cy="96774"/>
            </a:xfrm>
            <a:custGeom>
              <a:avLst/>
              <a:gdLst/>
              <a:ahLst/>
              <a:cxnLst/>
              <a:rect l="l" t="t" r="r" b="b"/>
              <a:pathLst>
                <a:path w="96901" h="96774">
                  <a:moveTo>
                    <a:pt x="96901" y="48387"/>
                  </a:moveTo>
                  <a:cubicBezTo>
                    <a:pt x="96901" y="21590"/>
                    <a:pt x="75184" y="0"/>
                    <a:pt x="48514" y="0"/>
                  </a:cubicBezTo>
                  <a:cubicBezTo>
                    <a:pt x="21844" y="0"/>
                    <a:pt x="0" y="21717"/>
                    <a:pt x="0" y="48387"/>
                  </a:cubicBezTo>
                  <a:cubicBezTo>
                    <a:pt x="0" y="75057"/>
                    <a:pt x="21717" y="96774"/>
                    <a:pt x="48514" y="96774"/>
                  </a:cubicBezTo>
                  <a:cubicBezTo>
                    <a:pt x="75311" y="96774"/>
                    <a:pt x="96901" y="75057"/>
                    <a:pt x="96901" y="4838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E15BE5E-4D13-5281-F329-061E60A77327}"/>
                </a:ext>
              </a:extLst>
            </p:cNvPr>
            <p:cNvSpPr/>
            <p:nvPr/>
          </p:nvSpPr>
          <p:spPr>
            <a:xfrm>
              <a:off x="258318" y="100203"/>
              <a:ext cx="72009" cy="99441"/>
            </a:xfrm>
            <a:custGeom>
              <a:avLst/>
              <a:gdLst/>
              <a:ahLst/>
              <a:cxnLst/>
              <a:rect l="l" t="t" r="r" b="b"/>
              <a:pathLst>
                <a:path w="72009" h="99441">
                  <a:moveTo>
                    <a:pt x="38989" y="89662"/>
                  </a:moveTo>
                  <a:cubicBezTo>
                    <a:pt x="31750" y="87757"/>
                    <a:pt x="25019" y="84709"/>
                    <a:pt x="19685" y="79248"/>
                  </a:cubicBezTo>
                  <a:cubicBezTo>
                    <a:pt x="11938" y="71374"/>
                    <a:pt x="7747" y="61087"/>
                    <a:pt x="8001" y="50292"/>
                  </a:cubicBezTo>
                  <a:cubicBezTo>
                    <a:pt x="8382" y="27305"/>
                    <a:pt x="30226" y="9906"/>
                    <a:pt x="49784" y="8636"/>
                  </a:cubicBezTo>
                  <a:cubicBezTo>
                    <a:pt x="51689" y="8636"/>
                    <a:pt x="53340" y="9017"/>
                    <a:pt x="55118" y="9144"/>
                  </a:cubicBezTo>
                  <a:cubicBezTo>
                    <a:pt x="60325" y="7112"/>
                    <a:pt x="66040" y="5969"/>
                    <a:pt x="72009" y="5969"/>
                  </a:cubicBezTo>
                  <a:cubicBezTo>
                    <a:pt x="66802" y="3175"/>
                    <a:pt x="58801" y="0"/>
                    <a:pt x="49276" y="889"/>
                  </a:cubicBezTo>
                  <a:cubicBezTo>
                    <a:pt x="26416" y="2286"/>
                    <a:pt x="635" y="22860"/>
                    <a:pt x="254" y="50165"/>
                  </a:cubicBezTo>
                  <a:cubicBezTo>
                    <a:pt x="0" y="63119"/>
                    <a:pt x="4953" y="75438"/>
                    <a:pt x="14224" y="84709"/>
                  </a:cubicBezTo>
                  <a:cubicBezTo>
                    <a:pt x="23622" y="94234"/>
                    <a:pt x="36195" y="99441"/>
                    <a:pt x="49530" y="99441"/>
                  </a:cubicBezTo>
                  <a:cubicBezTo>
                    <a:pt x="49784" y="99441"/>
                    <a:pt x="51816" y="99314"/>
                    <a:pt x="53848" y="99187"/>
                  </a:cubicBezTo>
                  <a:lnTo>
                    <a:pt x="53848" y="99187"/>
                  </a:lnTo>
                  <a:cubicBezTo>
                    <a:pt x="48260" y="96901"/>
                    <a:pt x="43307" y="93599"/>
                    <a:pt x="38989" y="8953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5F3AEAD-57EC-2192-2F14-C84F22E546D5}"/>
                </a:ext>
              </a:extLst>
            </p:cNvPr>
            <p:cNvSpPr/>
            <p:nvPr/>
          </p:nvSpPr>
          <p:spPr>
            <a:xfrm>
              <a:off x="824357" y="284480"/>
              <a:ext cx="128651" cy="162941"/>
            </a:xfrm>
            <a:custGeom>
              <a:avLst/>
              <a:gdLst/>
              <a:ahLst/>
              <a:cxnLst/>
              <a:rect l="l" t="t" r="r" b="b"/>
              <a:pathLst>
                <a:path w="128651" h="162941">
                  <a:moveTo>
                    <a:pt x="66929" y="29845"/>
                  </a:moveTo>
                  <a:cubicBezTo>
                    <a:pt x="90805" y="27686"/>
                    <a:pt x="97663" y="50292"/>
                    <a:pt x="97663" y="50292"/>
                  </a:cubicBezTo>
                  <a:lnTo>
                    <a:pt x="45212" y="58420"/>
                  </a:lnTo>
                  <a:cubicBezTo>
                    <a:pt x="45212" y="58420"/>
                    <a:pt x="43053" y="32004"/>
                    <a:pt x="66929" y="29845"/>
                  </a:cubicBezTo>
                  <a:moveTo>
                    <a:pt x="125349" y="96012"/>
                  </a:moveTo>
                  <a:cubicBezTo>
                    <a:pt x="125349" y="96012"/>
                    <a:pt x="118491" y="116967"/>
                    <a:pt x="100584" y="121158"/>
                  </a:cubicBezTo>
                  <a:cubicBezTo>
                    <a:pt x="82677" y="125349"/>
                    <a:pt x="48133" y="125857"/>
                    <a:pt x="46863" y="84074"/>
                  </a:cubicBezTo>
                  <a:lnTo>
                    <a:pt x="119761" y="58039"/>
                  </a:lnTo>
                  <a:cubicBezTo>
                    <a:pt x="119761" y="58039"/>
                    <a:pt x="105664" y="0"/>
                    <a:pt x="50292" y="13208"/>
                  </a:cubicBezTo>
                  <a:cubicBezTo>
                    <a:pt x="12700" y="22225"/>
                    <a:pt x="0" y="73406"/>
                    <a:pt x="7620" y="102743"/>
                  </a:cubicBezTo>
                  <a:cubicBezTo>
                    <a:pt x="17018" y="138557"/>
                    <a:pt x="56261" y="162941"/>
                    <a:pt x="92456" y="147574"/>
                  </a:cubicBezTo>
                  <a:cubicBezTo>
                    <a:pt x="128651" y="132207"/>
                    <a:pt x="125349" y="96012"/>
                    <a:pt x="125349" y="960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8140CD5-2FCE-9E85-7CB4-6D8C307BBBF4}"/>
                </a:ext>
              </a:extLst>
            </p:cNvPr>
            <p:cNvSpPr/>
            <p:nvPr/>
          </p:nvSpPr>
          <p:spPr>
            <a:xfrm>
              <a:off x="882904" y="314071"/>
              <a:ext cx="30861" cy="23114"/>
            </a:xfrm>
            <a:custGeom>
              <a:avLst/>
              <a:gdLst/>
              <a:ahLst/>
              <a:cxnLst/>
              <a:rect l="l" t="t" r="r" b="b"/>
              <a:pathLst>
                <a:path w="30861" h="23114">
                  <a:moveTo>
                    <a:pt x="0" y="2413"/>
                  </a:moveTo>
                  <a:lnTo>
                    <a:pt x="889" y="2921"/>
                  </a:lnTo>
                  <a:cubicBezTo>
                    <a:pt x="14351" y="3937"/>
                    <a:pt x="21209" y="17272"/>
                    <a:pt x="23622" y="23114"/>
                  </a:cubicBezTo>
                  <a:lnTo>
                    <a:pt x="30861" y="21971"/>
                  </a:lnTo>
                  <a:lnTo>
                    <a:pt x="30861" y="20447"/>
                  </a:lnTo>
                  <a:cubicBezTo>
                    <a:pt x="28956" y="15621"/>
                    <a:pt x="24003" y="6477"/>
                    <a:pt x="15494" y="508"/>
                  </a:cubicBezTo>
                  <a:cubicBezTo>
                    <a:pt x="13335" y="254"/>
                    <a:pt x="10922" y="0"/>
                    <a:pt x="8382" y="254"/>
                  </a:cubicBezTo>
                  <a:cubicBezTo>
                    <a:pt x="5080" y="508"/>
                    <a:pt x="2413" y="1397"/>
                    <a:pt x="0" y="241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2F78E9A-08EA-8925-2E54-75D2C4850B02}"/>
                </a:ext>
              </a:extLst>
            </p:cNvPr>
            <p:cNvSpPr/>
            <p:nvPr/>
          </p:nvSpPr>
          <p:spPr>
            <a:xfrm>
              <a:off x="875157" y="296545"/>
              <a:ext cx="11430" cy="1143"/>
            </a:xfrm>
            <a:custGeom>
              <a:avLst/>
              <a:gdLst/>
              <a:ahLst/>
              <a:cxnLst/>
              <a:rect l="l" t="t" r="r" b="b"/>
              <a:pathLst>
                <a:path w="11430" h="1143">
                  <a:moveTo>
                    <a:pt x="11430" y="0"/>
                  </a:moveTo>
                  <a:cubicBezTo>
                    <a:pt x="7874" y="0"/>
                    <a:pt x="4064" y="508"/>
                    <a:pt x="0" y="1143"/>
                  </a:cubicBezTo>
                  <a:cubicBezTo>
                    <a:pt x="4191" y="254"/>
                    <a:pt x="7620" y="254"/>
                    <a:pt x="11430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88097D2-97F9-2CAE-C8BE-0F0CE5A7BB61}"/>
                </a:ext>
              </a:extLst>
            </p:cNvPr>
            <p:cNvSpPr/>
            <p:nvPr/>
          </p:nvSpPr>
          <p:spPr>
            <a:xfrm>
              <a:off x="809879" y="297688"/>
              <a:ext cx="124841" cy="146685"/>
            </a:xfrm>
            <a:custGeom>
              <a:avLst/>
              <a:gdLst/>
              <a:ahLst/>
              <a:cxnLst/>
              <a:rect l="l" t="t" r="r" b="b"/>
              <a:pathLst>
                <a:path w="124841" h="146685">
                  <a:moveTo>
                    <a:pt x="107061" y="134366"/>
                  </a:moveTo>
                  <a:cubicBezTo>
                    <a:pt x="97028" y="138684"/>
                    <a:pt x="86741" y="139573"/>
                    <a:pt x="76835" y="138303"/>
                  </a:cubicBezTo>
                  <a:cubicBezTo>
                    <a:pt x="67691" y="138811"/>
                    <a:pt x="58293" y="138049"/>
                    <a:pt x="49276" y="134747"/>
                  </a:cubicBezTo>
                  <a:cubicBezTo>
                    <a:pt x="24765" y="125857"/>
                    <a:pt x="9525" y="105283"/>
                    <a:pt x="8763" y="79883"/>
                  </a:cubicBezTo>
                  <a:cubicBezTo>
                    <a:pt x="7874" y="56515"/>
                    <a:pt x="15494" y="37084"/>
                    <a:pt x="30607" y="23749"/>
                  </a:cubicBezTo>
                  <a:cubicBezTo>
                    <a:pt x="32512" y="21971"/>
                    <a:pt x="34798" y="20955"/>
                    <a:pt x="36957" y="19431"/>
                  </a:cubicBezTo>
                  <a:cubicBezTo>
                    <a:pt x="43942" y="10160"/>
                    <a:pt x="53086" y="2921"/>
                    <a:pt x="64897" y="0"/>
                  </a:cubicBezTo>
                  <a:cubicBezTo>
                    <a:pt x="51943" y="2159"/>
                    <a:pt x="37846" y="7239"/>
                    <a:pt x="25527" y="18034"/>
                  </a:cubicBezTo>
                  <a:cubicBezTo>
                    <a:pt x="13843" y="28448"/>
                    <a:pt x="0" y="47625"/>
                    <a:pt x="1143" y="80010"/>
                  </a:cubicBezTo>
                  <a:cubicBezTo>
                    <a:pt x="2159" y="108712"/>
                    <a:pt x="19177" y="131826"/>
                    <a:pt x="46736" y="141859"/>
                  </a:cubicBezTo>
                  <a:cubicBezTo>
                    <a:pt x="55626" y="145034"/>
                    <a:pt x="64897" y="146685"/>
                    <a:pt x="73660" y="146685"/>
                  </a:cubicBezTo>
                  <a:cubicBezTo>
                    <a:pt x="92456" y="146685"/>
                    <a:pt x="110109" y="139700"/>
                    <a:pt x="121793" y="126619"/>
                  </a:cubicBezTo>
                  <a:lnTo>
                    <a:pt x="124841" y="122301"/>
                  </a:lnTo>
                  <a:cubicBezTo>
                    <a:pt x="120269" y="126873"/>
                    <a:pt x="114681" y="131191"/>
                    <a:pt x="107061" y="1344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Freeform 34">
            <a:extLst>
              <a:ext uri="{FF2B5EF4-FFF2-40B4-BE49-F238E27FC236}">
                <a16:creationId xmlns:a16="http://schemas.microsoft.com/office/drawing/2014/main" id="{EF571B2D-4254-0873-1199-9A32959FDE2E}"/>
              </a:ext>
            </a:extLst>
          </p:cNvPr>
          <p:cNvSpPr/>
          <p:nvPr/>
        </p:nvSpPr>
        <p:spPr>
          <a:xfrm>
            <a:off x="3664048" y="12524003"/>
            <a:ext cx="2902220" cy="686724"/>
          </a:xfrm>
          <a:custGeom>
            <a:avLst/>
            <a:gdLst/>
            <a:ahLst/>
            <a:cxnLst/>
            <a:rect l="l" t="t" r="r" b="b"/>
            <a:pathLst>
              <a:path w="2902220" h="686724">
                <a:moveTo>
                  <a:pt x="0" y="0"/>
                </a:moveTo>
                <a:lnTo>
                  <a:pt x="2902220" y="0"/>
                </a:lnTo>
                <a:lnTo>
                  <a:pt x="2902220" y="686724"/>
                </a:lnTo>
                <a:lnTo>
                  <a:pt x="0" y="68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A3A7E196-5015-2AFA-253A-1E0B21A762D3}"/>
              </a:ext>
            </a:extLst>
          </p:cNvPr>
          <p:cNvSpPr/>
          <p:nvPr/>
        </p:nvSpPr>
        <p:spPr>
          <a:xfrm>
            <a:off x="6924161" y="12523194"/>
            <a:ext cx="1757953" cy="685009"/>
          </a:xfrm>
          <a:custGeom>
            <a:avLst/>
            <a:gdLst/>
            <a:ahLst/>
            <a:cxnLst/>
            <a:rect l="l" t="t" r="r" b="b"/>
            <a:pathLst>
              <a:path w="1757953" h="685009">
                <a:moveTo>
                  <a:pt x="0" y="0"/>
                </a:moveTo>
                <a:lnTo>
                  <a:pt x="1757953" y="0"/>
                </a:lnTo>
                <a:lnTo>
                  <a:pt x="1757953" y="685009"/>
                </a:lnTo>
                <a:lnTo>
                  <a:pt x="0" y="685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566EB507-6CA9-22F2-7354-5C48A136FF30}"/>
              </a:ext>
            </a:extLst>
          </p:cNvPr>
          <p:cNvSpPr txBox="1"/>
          <p:nvPr/>
        </p:nvSpPr>
        <p:spPr>
          <a:xfrm>
            <a:off x="1278890" y="4038600"/>
            <a:ext cx="10924775" cy="455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projekt eTwinning realizowany jako odrębny przedmiot w szkole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przedmiot uwzględniony w ramowym planie nauczania jako dodatkowe zajęcia edukacyjne, z własnym programem nauczania zaopiniowanym przez Radę Pedagogiczną oraz Radę Rodziców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ocena końcowa na świadectwie ucznia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dyplom ukończenia klasy patronackiej od Krajowego Biura eTwinning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pakiet realizatora klasy patronackiej dla każdej szkoły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roku szkolnym 2023/2024: 18 klas patronackich, w 2024/2025: 52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3B71BC61-3B7F-82D7-BE89-70796287A699}"/>
              </a:ext>
            </a:extLst>
          </p:cNvPr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493D2D10-0562-5EA4-0EDB-1C6A07EB08BA}"/>
              </a:ext>
            </a:extLst>
          </p:cNvPr>
          <p:cNvSpPr txBox="1"/>
          <p:nvPr/>
        </p:nvSpPr>
        <p:spPr>
          <a:xfrm>
            <a:off x="1281503" y="1650063"/>
            <a:ext cx="11359826" cy="1000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11"/>
              </a:lnSpc>
            </a:pPr>
            <a:r>
              <a:rPr lang="pl-PL" sz="6008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Klasa patronacka eTwinning </a:t>
            </a:r>
            <a:endParaRPr lang="en-US" sz="6008" b="1" i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49874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8C212-6761-8CD8-8A23-3693AE05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0E14F541-8B0F-B8FB-2E96-1D46045B7D16}"/>
              </a:ext>
            </a:extLst>
          </p:cNvPr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9E84E46-04B4-493A-F0F8-BB4B48184B69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22D1674-F154-C488-599B-FFEDE9A7E82E}"/>
                </a:ext>
              </a:extLst>
            </p:cNvPr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68D7E2E-8F24-2DF1-953E-589B4DABCD24}"/>
                </a:ext>
              </a:extLst>
            </p:cNvPr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2F9255D-9D0C-1B19-E5D6-7DA771A3EDF0}"/>
                </a:ext>
              </a:extLst>
            </p:cNvPr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AF5D39B-FAF7-3F07-1980-133CE760A288}"/>
                </a:ext>
              </a:extLst>
            </p:cNvPr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D799EE9-ABA7-5D2A-E631-C379F2F171B8}"/>
                </a:ext>
              </a:extLst>
            </p:cNvPr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5CF4F85-6E6F-6ADD-428E-BB9A53A3A8B5}"/>
                </a:ext>
              </a:extLst>
            </p:cNvPr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A85C682-703E-0AA9-C02E-9C013A87245E}"/>
                </a:ext>
              </a:extLst>
            </p:cNvPr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8DD2115-BB5F-09FA-B506-6E2D16B36435}"/>
                </a:ext>
              </a:extLst>
            </p:cNvPr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B124CA5-282B-FF72-76D9-887A90609FB1}"/>
                </a:ext>
              </a:extLst>
            </p:cNvPr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F8A91F8-0FC7-01C7-B75F-B6673A2BAFBB}"/>
                </a:ext>
              </a:extLst>
            </p:cNvPr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0354457-353F-F0F6-FFC3-C08165A31060}"/>
                </a:ext>
              </a:extLst>
            </p:cNvPr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DE179C1-5B24-44F3-B819-FA87DA8B3EAB}"/>
                </a:ext>
              </a:extLst>
            </p:cNvPr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84FDAA6-B51C-3D24-DE3F-87AE90C1009C}"/>
                </a:ext>
              </a:extLst>
            </p:cNvPr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0FF1CC0-5120-7F16-82B7-95BE111B5B40}"/>
                </a:ext>
              </a:extLst>
            </p:cNvPr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0D8CBE2E-D948-5B43-55DE-6A61266D6AC9}"/>
                </a:ext>
              </a:extLst>
            </p:cNvPr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BFBB586-8044-E5BD-AD6C-B884C15549DD}"/>
                </a:ext>
              </a:extLst>
            </p:cNvPr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184E4D2A-FF29-BF07-97B4-22F4D439C9F2}"/>
                </a:ext>
              </a:extLst>
            </p:cNvPr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85F3350-4DAB-E3F0-56EC-0EC2B17DFF83}"/>
                </a:ext>
              </a:extLst>
            </p:cNvPr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0E844E4-E915-B8FF-5FF2-4381FB8BBCFE}"/>
                </a:ext>
              </a:extLst>
            </p:cNvPr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A7FC7BE-B698-842D-5A88-B4236AFF2146}"/>
                </a:ext>
              </a:extLst>
            </p:cNvPr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EDA7DCD-83A9-E8C7-5DA8-FEA072D8C4DD}"/>
                </a:ext>
              </a:extLst>
            </p:cNvPr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D54B751-63AB-4C77-26FE-3E58E36FEBB8}"/>
                </a:ext>
              </a:extLst>
            </p:cNvPr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7793B27B-2D4C-B4D4-B49D-73F580D3F736}"/>
                </a:ext>
              </a:extLst>
            </p:cNvPr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4B23CE8-212D-DBCC-60DF-92CC17A14CB0}"/>
                </a:ext>
              </a:extLst>
            </p:cNvPr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20555746-DDB1-384F-4778-91167205E1C2}"/>
                </a:ext>
              </a:extLst>
            </p:cNvPr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37B31B8-BCBE-5154-F861-94CD9F021767}"/>
                </a:ext>
              </a:extLst>
            </p:cNvPr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2" name="Freeform 42">
            <a:extLst>
              <a:ext uri="{FF2B5EF4-FFF2-40B4-BE49-F238E27FC236}">
                <a16:creationId xmlns:a16="http://schemas.microsoft.com/office/drawing/2014/main" id="{EA44BA79-E8E9-362D-6605-C76100183BB7}"/>
              </a:ext>
            </a:extLst>
          </p:cNvPr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7913F3C3-14EC-9DED-78CB-A2F22EE7E8FE}"/>
              </a:ext>
            </a:extLst>
          </p:cNvPr>
          <p:cNvGrpSpPr>
            <a:grpSpLocks noChangeAspect="1"/>
          </p:cNvGrpSpPr>
          <p:nvPr/>
        </p:nvGrpSpPr>
        <p:grpSpPr>
          <a:xfrm>
            <a:off x="1263653" y="12302071"/>
            <a:ext cx="22199603" cy="12697"/>
            <a:chOff x="0" y="0"/>
            <a:chExt cx="22199600" cy="127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DED2BCF2-865F-DC6D-B897-877EA55C5E97}"/>
                </a:ext>
              </a:extLst>
            </p:cNvPr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5" name="Freeform 45">
            <a:extLst>
              <a:ext uri="{FF2B5EF4-FFF2-40B4-BE49-F238E27FC236}">
                <a16:creationId xmlns:a16="http://schemas.microsoft.com/office/drawing/2014/main" id="{6909FB1A-78C4-66FD-170F-0D983B5F9DC1}"/>
              </a:ext>
            </a:extLst>
          </p:cNvPr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F230017F-05B6-0309-045C-E6E7C54615E8}"/>
              </a:ext>
            </a:extLst>
          </p:cNvPr>
          <p:cNvSpPr txBox="1"/>
          <p:nvPr/>
        </p:nvSpPr>
        <p:spPr>
          <a:xfrm>
            <a:off x="1298931" y="4785454"/>
            <a:ext cx="64689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Szkolenia</a:t>
            </a:r>
            <a:r>
              <a:rPr lang="en-US" sz="3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 </a:t>
            </a:r>
            <a:r>
              <a:rPr lang="en-US" sz="3200" b="1" dirty="0" err="1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krajowe</a:t>
            </a:r>
            <a:r>
              <a:rPr lang="pl-PL" sz="3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:</a:t>
            </a:r>
            <a:endParaRPr lang="en-US" sz="3200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  <a:p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ogólnopolskie i regionalne spotkania kierowane do różnych grup docelowych, połączone z praktycznymi warsztatami, seminaria z cyklu </a:t>
            </a:r>
            <a:r>
              <a:rPr lang="pl-PL" sz="2400" i="1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Mój pierwszy projekt </a:t>
            </a:r>
            <a:r>
              <a:rPr lang="pl-PL" sz="2400" i="1" spc="2" dirty="0" err="1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Twinning</a:t>
            </a:r>
            <a:r>
              <a:rPr lang="pl-PL" sz="2400" i="1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endParaRPr lang="en-US" sz="2400" i="1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553C1683-759C-87AB-6DE8-16E578D31925}"/>
              </a:ext>
            </a:extLst>
          </p:cNvPr>
          <p:cNvSpPr txBox="1"/>
          <p:nvPr/>
        </p:nvSpPr>
        <p:spPr>
          <a:xfrm>
            <a:off x="1253005" y="9400342"/>
            <a:ext cx="60919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Szkolenia</a:t>
            </a:r>
            <a:r>
              <a:rPr lang="en-US" sz="3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 </a:t>
            </a:r>
            <a:r>
              <a:rPr lang="en-US" sz="3200" b="1" dirty="0" err="1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międzynarodowe</a:t>
            </a:r>
            <a:r>
              <a:rPr lang="en-US" sz="3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: </a:t>
            </a:r>
          </a:p>
          <a:p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warsztaty doskonalenia zawodowego oraz seminaria kontaktowe.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2C95FB56-6182-1309-B210-C13D649D4ED6}"/>
              </a:ext>
            </a:extLst>
          </p:cNvPr>
          <p:cNvSpPr txBox="1"/>
          <p:nvPr/>
        </p:nvSpPr>
        <p:spPr>
          <a:xfrm>
            <a:off x="1279808" y="812730"/>
            <a:ext cx="11320512" cy="1297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Rozwój zawodowy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9B4D7E0-4926-3F57-885B-DFC7036E990B}"/>
              </a:ext>
            </a:extLst>
          </p:cNvPr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TextBox 46">
            <a:extLst>
              <a:ext uri="{FF2B5EF4-FFF2-40B4-BE49-F238E27FC236}">
                <a16:creationId xmlns:a16="http://schemas.microsoft.com/office/drawing/2014/main" id="{F6457523-4670-FD71-F5A0-BB183EEE1843}"/>
              </a:ext>
            </a:extLst>
          </p:cNvPr>
          <p:cNvSpPr txBox="1"/>
          <p:nvPr/>
        </p:nvSpPr>
        <p:spPr>
          <a:xfrm>
            <a:off x="8523350" y="9344342"/>
            <a:ext cx="609194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 err="1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Kursy</a:t>
            </a:r>
            <a:r>
              <a:rPr lang="pl-PL" sz="3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 </a:t>
            </a:r>
            <a:r>
              <a:rPr lang="en-US" sz="3200" b="1" dirty="0" err="1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internetowe</a:t>
            </a:r>
            <a:r>
              <a:rPr lang="pl-PL" sz="3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 i webinaria:</a:t>
            </a:r>
            <a:r>
              <a:rPr lang="en-US" sz="3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 </a:t>
            </a:r>
            <a:endParaRPr lang="pl-PL" sz="3200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  <a:p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Ponad 140 tygodniowych kursów na platformie </a:t>
            </a:r>
            <a:r>
              <a:rPr lang="pl-PL" sz="2400" spc="2" dirty="0" err="1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Moodle</a:t>
            </a: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oraz webinaria na platformie </a:t>
            </a:r>
            <a:r>
              <a:rPr lang="pl-PL" sz="2400" spc="2" dirty="0" err="1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Clickmeeting</a:t>
            </a: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pl-PL" sz="2400" b="0" i="0" dirty="0">
                <a:solidFill>
                  <a:srgbClr val="595959"/>
                </a:solidFill>
                <a:effectLst/>
                <a:latin typeface="Roboto" panose="02000000000000000000" pitchFamily="2" charset="0"/>
              </a:rPr>
              <a:t>z zakresu TIK i nowoczesnych metod pracy z uczniem.</a:t>
            </a: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endParaRPr lang="en-US" sz="2400" i="1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3" name="TextBox 47">
            <a:extLst>
              <a:ext uri="{FF2B5EF4-FFF2-40B4-BE49-F238E27FC236}">
                <a16:creationId xmlns:a16="http://schemas.microsoft.com/office/drawing/2014/main" id="{4DBD555A-A03B-CBA7-27BD-8ADDE9FEA59F}"/>
              </a:ext>
            </a:extLst>
          </p:cNvPr>
          <p:cNvSpPr txBox="1"/>
          <p:nvPr/>
        </p:nvSpPr>
        <p:spPr>
          <a:xfrm>
            <a:off x="8523350" y="4706084"/>
            <a:ext cx="4573817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3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Warsztaty regionalne</a:t>
            </a:r>
            <a:r>
              <a:rPr lang="en-US" sz="3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: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dwugodzinne szkolenia dla grup 10-20 osobowych, w szkole lub online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60" name="TextBox 46">
            <a:extLst>
              <a:ext uri="{FF2B5EF4-FFF2-40B4-BE49-F238E27FC236}">
                <a16:creationId xmlns:a16="http://schemas.microsoft.com/office/drawing/2014/main" id="{30EB2F95-37E5-4D7D-2E5D-C5B90D081BDA}"/>
              </a:ext>
            </a:extLst>
          </p:cNvPr>
          <p:cNvSpPr txBox="1"/>
          <p:nvPr/>
        </p:nvSpPr>
        <p:spPr>
          <a:xfrm>
            <a:off x="15324936" y="4697630"/>
            <a:ext cx="6468900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3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Grupy eTwinning:</a:t>
            </a:r>
            <a:endParaRPr lang="en-US" sz="3200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  <a:p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wirtualne miejsca, w których </a:t>
            </a:r>
            <a:r>
              <a:rPr lang="pl-PL" sz="2400" spc="2" dirty="0" err="1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eTwinnerzy</a:t>
            </a: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wymieniają się doświadczeniem i rozwiązaniami edukacyjnymi</a:t>
            </a:r>
            <a:endParaRPr lang="en-US" sz="2400" i="1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ABEAB009-F4E4-030F-9484-D9B6EE765CE8}"/>
              </a:ext>
            </a:extLst>
          </p:cNvPr>
          <p:cNvSpPr txBox="1"/>
          <p:nvPr/>
        </p:nvSpPr>
        <p:spPr>
          <a:xfrm>
            <a:off x="15279010" y="9312518"/>
            <a:ext cx="60919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3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Inspiracje i materiały</a:t>
            </a:r>
            <a:r>
              <a:rPr lang="en-US" sz="3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: </a:t>
            </a:r>
          </a:p>
          <a:p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Scenariusze aktywności, opisy projektów, publikacje książkowe i online, filmy. 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grpSp>
        <p:nvGrpSpPr>
          <p:cNvPr id="63" name="Grupa 62">
            <a:extLst>
              <a:ext uri="{FF2B5EF4-FFF2-40B4-BE49-F238E27FC236}">
                <a16:creationId xmlns:a16="http://schemas.microsoft.com/office/drawing/2014/main" id="{C170A618-F07D-A83E-F939-37CB1E7AA92E}"/>
              </a:ext>
            </a:extLst>
          </p:cNvPr>
          <p:cNvGrpSpPr/>
          <p:nvPr/>
        </p:nvGrpSpPr>
        <p:grpSpPr>
          <a:xfrm>
            <a:off x="1309759" y="2739376"/>
            <a:ext cx="1849998" cy="1729672"/>
            <a:chOff x="1309759" y="2739376"/>
            <a:chExt cx="1849998" cy="172967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7DB8213-A2B8-629F-029F-53A6BE00AE2B}"/>
                </a:ext>
              </a:extLst>
            </p:cNvPr>
            <p:cNvSpPr/>
            <p:nvPr/>
          </p:nvSpPr>
          <p:spPr>
            <a:xfrm>
              <a:off x="1309759" y="2739376"/>
              <a:ext cx="1849998" cy="1729672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 dirty="0"/>
            </a:p>
          </p:txBody>
        </p:sp>
        <p:pic>
          <p:nvPicPr>
            <p:cNvPr id="2" name="Grafika 1" descr="Rozwój biznesu kontur">
              <a:extLst>
                <a:ext uri="{FF2B5EF4-FFF2-40B4-BE49-F238E27FC236}">
                  <a16:creationId xmlns:a16="http://schemas.microsoft.com/office/drawing/2014/main" id="{AAA6C4B4-9127-C5A5-567B-82ED22C5F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97346" y="3103228"/>
              <a:ext cx="1011572" cy="1011572"/>
            </a:xfrm>
            <a:prstGeom prst="rect">
              <a:avLst/>
            </a:prstGeom>
          </p:spPr>
        </p:pic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8973F0F-3EF8-1931-1530-950D479FFD13}"/>
              </a:ext>
            </a:extLst>
          </p:cNvPr>
          <p:cNvGrpSpPr/>
          <p:nvPr/>
        </p:nvGrpSpPr>
        <p:grpSpPr>
          <a:xfrm>
            <a:off x="15282426" y="7260818"/>
            <a:ext cx="1849998" cy="1729672"/>
            <a:chOff x="15282426" y="7260818"/>
            <a:chExt cx="1849998" cy="1729672"/>
          </a:xfrm>
        </p:grpSpPr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79810A22-92FB-FAA7-C994-8A827FC19694}"/>
                </a:ext>
              </a:extLst>
            </p:cNvPr>
            <p:cNvSpPr/>
            <p:nvPr/>
          </p:nvSpPr>
          <p:spPr>
            <a:xfrm>
              <a:off x="15282426" y="7260818"/>
              <a:ext cx="1849998" cy="1729672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638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11" name="Grafika 10" descr="Opowiadanie historii kontur">
              <a:extLst>
                <a:ext uri="{FF2B5EF4-FFF2-40B4-BE49-F238E27FC236}">
                  <a16:creationId xmlns:a16="http://schemas.microsoft.com/office/drawing/2014/main" id="{762E0378-CA62-A5DF-3020-A0D2BD3BF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750225" y="7612938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F33D4EE9-912A-C9B4-3FBE-1241EA25CA91}"/>
              </a:ext>
            </a:extLst>
          </p:cNvPr>
          <p:cNvGrpSpPr/>
          <p:nvPr/>
        </p:nvGrpSpPr>
        <p:grpSpPr>
          <a:xfrm>
            <a:off x="15335764" y="2651552"/>
            <a:ext cx="1849998" cy="1729672"/>
            <a:chOff x="15335764" y="2651552"/>
            <a:chExt cx="1849998" cy="1729672"/>
          </a:xfrm>
        </p:grpSpPr>
        <p:sp>
          <p:nvSpPr>
            <p:cNvPr id="55" name="Freeform 3">
              <a:extLst>
                <a:ext uri="{FF2B5EF4-FFF2-40B4-BE49-F238E27FC236}">
                  <a16:creationId xmlns:a16="http://schemas.microsoft.com/office/drawing/2014/main" id="{2F9F11F2-DDBF-9DB6-FBAD-BB7C3456840F}"/>
                </a:ext>
              </a:extLst>
            </p:cNvPr>
            <p:cNvSpPr/>
            <p:nvPr/>
          </p:nvSpPr>
          <p:spPr>
            <a:xfrm>
              <a:off x="15335764" y="2651552"/>
              <a:ext cx="1849998" cy="1729672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4" name="Grafika 53" descr="Grupowa burza mózgów kontur">
              <a:extLst>
                <a:ext uri="{FF2B5EF4-FFF2-40B4-BE49-F238E27FC236}">
                  <a16:creationId xmlns:a16="http://schemas.microsoft.com/office/drawing/2014/main" id="{C2A2D384-E4B0-621F-AF69-E588FCB93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03647" y="3059188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265947C0-5E89-1D0A-A6C7-43F076B0D53F}"/>
              </a:ext>
            </a:extLst>
          </p:cNvPr>
          <p:cNvGrpSpPr/>
          <p:nvPr/>
        </p:nvGrpSpPr>
        <p:grpSpPr>
          <a:xfrm>
            <a:off x="1256421" y="7348642"/>
            <a:ext cx="1849998" cy="1729672"/>
            <a:chOff x="1256421" y="7348642"/>
            <a:chExt cx="1849998" cy="172967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F48339-4590-4AC4-F275-C1AE7994DBB0}"/>
                </a:ext>
              </a:extLst>
            </p:cNvPr>
            <p:cNvSpPr/>
            <p:nvPr/>
          </p:nvSpPr>
          <p:spPr>
            <a:xfrm>
              <a:off x="1256421" y="7348642"/>
              <a:ext cx="1849998" cy="1729672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638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2" name="Grafika 61" descr="Globus kontur">
              <a:extLst>
                <a:ext uri="{FF2B5EF4-FFF2-40B4-BE49-F238E27FC236}">
                  <a16:creationId xmlns:a16="http://schemas.microsoft.com/office/drawing/2014/main" id="{73273A41-A3A3-A38E-1A37-886273C3E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97346" y="7745457"/>
              <a:ext cx="905902" cy="905902"/>
            </a:xfrm>
            <a:prstGeom prst="rect">
              <a:avLst/>
            </a:prstGeom>
          </p:spPr>
        </p:pic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730D7539-1C3B-0686-E76D-C5444306F73F}"/>
              </a:ext>
            </a:extLst>
          </p:cNvPr>
          <p:cNvGrpSpPr/>
          <p:nvPr/>
        </p:nvGrpSpPr>
        <p:grpSpPr>
          <a:xfrm>
            <a:off x="8531366" y="7343798"/>
            <a:ext cx="1849998" cy="1729672"/>
            <a:chOff x="8531366" y="7343798"/>
            <a:chExt cx="1849998" cy="17296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F5B5C64-9B6A-F6B9-0813-010D2E43111A}"/>
                </a:ext>
              </a:extLst>
            </p:cNvPr>
            <p:cNvSpPr/>
            <p:nvPr/>
          </p:nvSpPr>
          <p:spPr>
            <a:xfrm>
              <a:off x="8531366" y="7343798"/>
              <a:ext cx="1849998" cy="1729672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 dirty="0"/>
            </a:p>
          </p:txBody>
        </p:sp>
        <p:pic>
          <p:nvPicPr>
            <p:cNvPr id="69" name="Grafika 68" descr="Interfejs/środowisko użytkownika kontur">
              <a:extLst>
                <a:ext uri="{FF2B5EF4-FFF2-40B4-BE49-F238E27FC236}">
                  <a16:creationId xmlns:a16="http://schemas.microsoft.com/office/drawing/2014/main" id="{41CC74E1-4C3B-50AC-E410-2F6B9C206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88374" y="7715377"/>
              <a:ext cx="935982" cy="935982"/>
            </a:xfrm>
            <a:prstGeom prst="rect">
              <a:avLst/>
            </a:prstGeom>
          </p:spPr>
        </p:pic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06C2AE07-461F-1F2C-5836-319BB57DD159}"/>
              </a:ext>
            </a:extLst>
          </p:cNvPr>
          <p:cNvGrpSpPr/>
          <p:nvPr/>
        </p:nvGrpSpPr>
        <p:grpSpPr>
          <a:xfrm>
            <a:off x="8556703" y="2654767"/>
            <a:ext cx="1849998" cy="1729672"/>
            <a:chOff x="8556703" y="2654767"/>
            <a:chExt cx="1849998" cy="172967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0570E94-377E-32D7-1D54-1CE498717A37}"/>
                </a:ext>
              </a:extLst>
            </p:cNvPr>
            <p:cNvSpPr/>
            <p:nvPr/>
          </p:nvSpPr>
          <p:spPr>
            <a:xfrm>
              <a:off x="8556703" y="2654767"/>
              <a:ext cx="1849998" cy="1729672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 dirty="0"/>
            </a:p>
          </p:txBody>
        </p:sp>
        <p:pic>
          <p:nvPicPr>
            <p:cNvPr id="71" name="Grafika 70" descr="Rolka dyplomu kontur">
              <a:extLst>
                <a:ext uri="{FF2B5EF4-FFF2-40B4-BE49-F238E27FC236}">
                  <a16:creationId xmlns:a16="http://schemas.microsoft.com/office/drawing/2014/main" id="{BB11927E-6F2C-158F-9D3E-456686352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905326" y="2971355"/>
              <a:ext cx="1102077" cy="1102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9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844169" y="-3"/>
            <a:ext cx="5850636" cy="13715997"/>
          </a:xfrm>
          <a:custGeom>
            <a:avLst/>
            <a:gdLst/>
            <a:ahLst/>
            <a:cxnLst/>
            <a:rect l="l" t="t" r="r" b="b"/>
            <a:pathLst>
              <a:path w="5850636" h="13716000">
                <a:moveTo>
                  <a:pt x="0" y="13716000"/>
                </a:moveTo>
                <a:lnTo>
                  <a:pt x="5850636" y="13716000"/>
                </a:lnTo>
                <a:lnTo>
                  <a:pt x="5850636" y="0"/>
                </a:lnTo>
                <a:lnTo>
                  <a:pt x="0" y="0"/>
                </a:lnTo>
                <a:close/>
              </a:path>
            </a:pathLst>
          </a:custGeom>
          <a:solidFill>
            <a:srgbClr val="362F82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94805" y="-3"/>
            <a:ext cx="9689211" cy="13715997"/>
          </a:xfrm>
          <a:custGeom>
            <a:avLst/>
            <a:gdLst/>
            <a:ahLst/>
            <a:cxnLst/>
            <a:rect l="l" t="t" r="r" b="b"/>
            <a:pathLst>
              <a:path w="9689211" h="13716000">
                <a:moveTo>
                  <a:pt x="0" y="13716000"/>
                </a:moveTo>
                <a:lnTo>
                  <a:pt x="9689211" y="13716000"/>
                </a:lnTo>
                <a:lnTo>
                  <a:pt x="9689211" y="0"/>
                </a:lnTo>
                <a:lnTo>
                  <a:pt x="0" y="0"/>
                </a:lnTo>
                <a:close/>
              </a:path>
            </a:pathLst>
          </a:custGeom>
          <a:solidFill>
            <a:srgbClr val="6D5CA3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/>
          <p:cNvSpPr/>
          <p:nvPr/>
        </p:nvSpPr>
        <p:spPr>
          <a:xfrm>
            <a:off x="10434209" y="1523362"/>
            <a:ext cx="2670556" cy="2670555"/>
          </a:xfrm>
          <a:custGeom>
            <a:avLst/>
            <a:gdLst/>
            <a:ahLst/>
            <a:cxnLst/>
            <a:rect l="l" t="t" r="r" b="b"/>
            <a:pathLst>
              <a:path w="2670556" h="2670556">
                <a:moveTo>
                  <a:pt x="2358263" y="2670429"/>
                </a:moveTo>
                <a:lnTo>
                  <a:pt x="312293" y="2670429"/>
                </a:lnTo>
                <a:cubicBezTo>
                  <a:pt x="139827" y="2670429"/>
                  <a:pt x="0" y="2530602"/>
                  <a:pt x="0" y="2358136"/>
                </a:cubicBezTo>
                <a:lnTo>
                  <a:pt x="0" y="312293"/>
                </a:lnTo>
                <a:cubicBezTo>
                  <a:pt x="0" y="139827"/>
                  <a:pt x="139827" y="0"/>
                  <a:pt x="312293" y="0"/>
                </a:cubicBezTo>
                <a:lnTo>
                  <a:pt x="2358263" y="0"/>
                </a:lnTo>
                <a:cubicBezTo>
                  <a:pt x="2530729" y="0"/>
                  <a:pt x="2670556" y="139827"/>
                  <a:pt x="2670556" y="312293"/>
                </a:cubicBezTo>
                <a:lnTo>
                  <a:pt x="2670556" y="2358263"/>
                </a:lnTo>
                <a:cubicBezTo>
                  <a:pt x="2670556" y="2530729"/>
                  <a:pt x="2530729" y="2670556"/>
                  <a:pt x="2358263" y="2670556"/>
                </a:cubicBezTo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434209" y="5526020"/>
            <a:ext cx="2670556" cy="2670428"/>
          </a:xfrm>
          <a:custGeom>
            <a:avLst/>
            <a:gdLst/>
            <a:ahLst/>
            <a:cxnLst/>
            <a:rect l="l" t="t" r="r" b="b"/>
            <a:pathLst>
              <a:path w="2670556" h="2670429">
                <a:moveTo>
                  <a:pt x="2358263" y="2670429"/>
                </a:moveTo>
                <a:lnTo>
                  <a:pt x="312293" y="2670429"/>
                </a:lnTo>
                <a:cubicBezTo>
                  <a:pt x="139827" y="2670429"/>
                  <a:pt x="0" y="2530602"/>
                  <a:pt x="0" y="2358136"/>
                </a:cubicBezTo>
                <a:lnTo>
                  <a:pt x="0" y="312293"/>
                </a:lnTo>
                <a:cubicBezTo>
                  <a:pt x="0" y="139827"/>
                  <a:pt x="139827" y="0"/>
                  <a:pt x="312293" y="0"/>
                </a:cubicBezTo>
                <a:lnTo>
                  <a:pt x="2358263" y="0"/>
                </a:lnTo>
                <a:cubicBezTo>
                  <a:pt x="2530729" y="0"/>
                  <a:pt x="2670556" y="139827"/>
                  <a:pt x="2670556" y="312293"/>
                </a:cubicBezTo>
                <a:lnTo>
                  <a:pt x="2670556" y="2358136"/>
                </a:lnTo>
                <a:cubicBezTo>
                  <a:pt x="2670556" y="2530602"/>
                  <a:pt x="2530729" y="2670429"/>
                  <a:pt x="2358263" y="2670429"/>
                </a:cubicBezTo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434209" y="9528678"/>
            <a:ext cx="2670556" cy="2670555"/>
          </a:xfrm>
          <a:custGeom>
            <a:avLst/>
            <a:gdLst/>
            <a:ahLst/>
            <a:cxnLst/>
            <a:rect l="l" t="t" r="r" b="b"/>
            <a:pathLst>
              <a:path w="2670556" h="2670556">
                <a:moveTo>
                  <a:pt x="2358263" y="2670429"/>
                </a:moveTo>
                <a:lnTo>
                  <a:pt x="312293" y="2670429"/>
                </a:lnTo>
                <a:cubicBezTo>
                  <a:pt x="139827" y="2670429"/>
                  <a:pt x="0" y="2530602"/>
                  <a:pt x="0" y="2358136"/>
                </a:cubicBezTo>
                <a:lnTo>
                  <a:pt x="0" y="312293"/>
                </a:lnTo>
                <a:cubicBezTo>
                  <a:pt x="0" y="139827"/>
                  <a:pt x="139827" y="0"/>
                  <a:pt x="312293" y="0"/>
                </a:cubicBezTo>
                <a:lnTo>
                  <a:pt x="2358263" y="0"/>
                </a:lnTo>
                <a:cubicBezTo>
                  <a:pt x="2530729" y="0"/>
                  <a:pt x="2670556" y="139827"/>
                  <a:pt x="2670556" y="312293"/>
                </a:cubicBezTo>
                <a:lnTo>
                  <a:pt x="2670556" y="2358263"/>
                </a:lnTo>
                <a:cubicBezTo>
                  <a:pt x="2670556" y="2530729"/>
                  <a:pt x="2530729" y="2670556"/>
                  <a:pt x="2358263" y="2670556"/>
                </a:cubicBezTo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CC388E6-1CD5-3B72-E2E3-F44FC6511DA1}"/>
              </a:ext>
            </a:extLst>
          </p:cNvPr>
          <p:cNvGrpSpPr/>
          <p:nvPr/>
        </p:nvGrpSpPr>
        <p:grpSpPr>
          <a:xfrm>
            <a:off x="14086094" y="6194929"/>
            <a:ext cx="1217549" cy="1217422"/>
            <a:chOff x="14086094" y="6194929"/>
            <a:chExt cx="1217549" cy="1217422"/>
          </a:xfrm>
        </p:grpSpPr>
        <p:sp>
          <p:nvSpPr>
            <p:cNvPr id="9" name="Freeform 9"/>
            <p:cNvSpPr/>
            <p:nvPr/>
          </p:nvSpPr>
          <p:spPr>
            <a:xfrm>
              <a:off x="14086094" y="6194929"/>
              <a:ext cx="1217549" cy="1217422"/>
            </a:xfrm>
            <a:custGeom>
              <a:avLst/>
              <a:gdLst/>
              <a:ahLst/>
              <a:cxnLst/>
              <a:rect l="l" t="t" r="r" b="b"/>
              <a:pathLst>
                <a:path w="1217549" h="1217422">
                  <a:moveTo>
                    <a:pt x="1217549" y="608711"/>
                  </a:moveTo>
                  <a:cubicBezTo>
                    <a:pt x="1217549" y="944879"/>
                    <a:pt x="945007" y="1217422"/>
                    <a:pt x="608711" y="1217422"/>
                  </a:cubicBezTo>
                  <a:cubicBezTo>
                    <a:pt x="272415" y="1217422"/>
                    <a:pt x="0" y="944879"/>
                    <a:pt x="0" y="608711"/>
                  </a:cubicBezTo>
                  <a:cubicBezTo>
                    <a:pt x="0" y="272542"/>
                    <a:pt x="272542" y="0"/>
                    <a:pt x="608711" y="0"/>
                  </a:cubicBezTo>
                  <a:cubicBezTo>
                    <a:pt x="944880" y="0"/>
                    <a:pt x="1217549" y="272542"/>
                    <a:pt x="1217549" y="60871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3" name="Freeform 13"/>
            <p:cNvSpPr>
              <a:spLocks noChangeAspect="1"/>
            </p:cNvSpPr>
            <p:nvPr/>
          </p:nvSpPr>
          <p:spPr>
            <a:xfrm>
              <a:off x="14382913" y="6486273"/>
              <a:ext cx="616275" cy="616275"/>
            </a:xfrm>
            <a:custGeom>
              <a:avLst/>
              <a:gdLst/>
              <a:ahLst/>
              <a:cxnLst/>
              <a:rect l="l" t="t" r="r" b="b"/>
              <a:pathLst>
                <a:path w="508381" h="508381">
                  <a:moveTo>
                    <a:pt x="381381" y="402463"/>
                  </a:moveTo>
                  <a:cubicBezTo>
                    <a:pt x="381381" y="414146"/>
                    <a:pt x="371856" y="423671"/>
                    <a:pt x="360172" y="423671"/>
                  </a:cubicBezTo>
                  <a:lnTo>
                    <a:pt x="296672" y="423671"/>
                  </a:lnTo>
                  <a:cubicBezTo>
                    <a:pt x="284988" y="423671"/>
                    <a:pt x="275463" y="414146"/>
                    <a:pt x="275463" y="402463"/>
                  </a:cubicBezTo>
                  <a:cubicBezTo>
                    <a:pt x="275463" y="390779"/>
                    <a:pt x="284988" y="381254"/>
                    <a:pt x="296672" y="381254"/>
                  </a:cubicBezTo>
                  <a:lnTo>
                    <a:pt x="360172" y="381254"/>
                  </a:lnTo>
                  <a:cubicBezTo>
                    <a:pt x="371856" y="381254"/>
                    <a:pt x="381381" y="390779"/>
                    <a:pt x="381381" y="402463"/>
                  </a:cubicBezTo>
                  <a:moveTo>
                    <a:pt x="423799" y="233044"/>
                  </a:moveTo>
                  <a:cubicBezTo>
                    <a:pt x="423799" y="244728"/>
                    <a:pt x="414274" y="254253"/>
                    <a:pt x="402590" y="254253"/>
                  </a:cubicBezTo>
                  <a:lnTo>
                    <a:pt x="296672" y="254253"/>
                  </a:lnTo>
                  <a:cubicBezTo>
                    <a:pt x="284988" y="254253"/>
                    <a:pt x="275463" y="244728"/>
                    <a:pt x="275463" y="233044"/>
                  </a:cubicBezTo>
                  <a:cubicBezTo>
                    <a:pt x="275463" y="221361"/>
                    <a:pt x="284988" y="211836"/>
                    <a:pt x="296672" y="211836"/>
                  </a:cubicBezTo>
                  <a:lnTo>
                    <a:pt x="402590" y="211836"/>
                  </a:lnTo>
                  <a:cubicBezTo>
                    <a:pt x="414274" y="211836"/>
                    <a:pt x="423799" y="221361"/>
                    <a:pt x="423799" y="233044"/>
                  </a:cubicBezTo>
                  <a:moveTo>
                    <a:pt x="423799" y="317753"/>
                  </a:moveTo>
                  <a:cubicBezTo>
                    <a:pt x="423799" y="329437"/>
                    <a:pt x="414274" y="338962"/>
                    <a:pt x="402590" y="338962"/>
                  </a:cubicBezTo>
                  <a:lnTo>
                    <a:pt x="296672" y="338962"/>
                  </a:lnTo>
                  <a:cubicBezTo>
                    <a:pt x="284988" y="338962"/>
                    <a:pt x="275463" y="329437"/>
                    <a:pt x="275463" y="317753"/>
                  </a:cubicBezTo>
                  <a:cubicBezTo>
                    <a:pt x="275463" y="306069"/>
                    <a:pt x="284988" y="296544"/>
                    <a:pt x="296672" y="296544"/>
                  </a:cubicBezTo>
                  <a:lnTo>
                    <a:pt x="402590" y="296544"/>
                  </a:lnTo>
                  <a:cubicBezTo>
                    <a:pt x="414274" y="296544"/>
                    <a:pt x="423799" y="306069"/>
                    <a:pt x="423799" y="317753"/>
                  </a:cubicBezTo>
                  <a:moveTo>
                    <a:pt x="190754" y="381253"/>
                  </a:moveTo>
                  <a:lnTo>
                    <a:pt x="127254" y="381253"/>
                  </a:lnTo>
                  <a:lnTo>
                    <a:pt x="127254" y="254254"/>
                  </a:lnTo>
                  <a:lnTo>
                    <a:pt x="190754" y="254254"/>
                  </a:lnTo>
                  <a:close/>
                  <a:moveTo>
                    <a:pt x="211963" y="211835"/>
                  </a:moveTo>
                  <a:lnTo>
                    <a:pt x="105918" y="211835"/>
                  </a:lnTo>
                  <a:cubicBezTo>
                    <a:pt x="94234" y="211835"/>
                    <a:pt x="84709" y="221360"/>
                    <a:pt x="84709" y="233044"/>
                  </a:cubicBezTo>
                  <a:lnTo>
                    <a:pt x="84709" y="402462"/>
                  </a:lnTo>
                  <a:cubicBezTo>
                    <a:pt x="84709" y="414146"/>
                    <a:pt x="94234" y="423671"/>
                    <a:pt x="105918" y="423671"/>
                  </a:cubicBezTo>
                  <a:lnTo>
                    <a:pt x="211836" y="423671"/>
                  </a:lnTo>
                  <a:cubicBezTo>
                    <a:pt x="223520" y="423671"/>
                    <a:pt x="233045" y="414146"/>
                    <a:pt x="233045" y="402462"/>
                  </a:cubicBezTo>
                  <a:lnTo>
                    <a:pt x="233045" y="233045"/>
                  </a:lnTo>
                  <a:cubicBezTo>
                    <a:pt x="233045" y="221361"/>
                    <a:pt x="223520" y="211836"/>
                    <a:pt x="211836" y="211836"/>
                  </a:cubicBezTo>
                  <a:moveTo>
                    <a:pt x="466090" y="402463"/>
                  </a:moveTo>
                  <a:cubicBezTo>
                    <a:pt x="466090" y="437516"/>
                    <a:pt x="437642" y="465963"/>
                    <a:pt x="402590" y="465963"/>
                  </a:cubicBezTo>
                  <a:lnTo>
                    <a:pt x="105918" y="465963"/>
                  </a:lnTo>
                  <a:cubicBezTo>
                    <a:pt x="70866" y="465963"/>
                    <a:pt x="42418" y="437516"/>
                    <a:pt x="42418" y="402463"/>
                  </a:cubicBezTo>
                  <a:lnTo>
                    <a:pt x="42418" y="190754"/>
                  </a:lnTo>
                  <a:cubicBezTo>
                    <a:pt x="42418" y="155702"/>
                    <a:pt x="70866" y="127254"/>
                    <a:pt x="105918" y="127254"/>
                  </a:cubicBezTo>
                  <a:lnTo>
                    <a:pt x="194564" y="127254"/>
                  </a:lnTo>
                  <a:cubicBezTo>
                    <a:pt x="205994" y="160147"/>
                    <a:pt x="242062" y="177546"/>
                    <a:pt x="274955" y="166116"/>
                  </a:cubicBezTo>
                  <a:cubicBezTo>
                    <a:pt x="293116" y="159766"/>
                    <a:pt x="307467" y="145415"/>
                    <a:pt x="313817" y="127254"/>
                  </a:cubicBezTo>
                  <a:lnTo>
                    <a:pt x="402463" y="127254"/>
                  </a:lnTo>
                  <a:cubicBezTo>
                    <a:pt x="437515" y="127254"/>
                    <a:pt x="465963" y="155702"/>
                    <a:pt x="465963" y="190754"/>
                  </a:cubicBezTo>
                  <a:close/>
                  <a:moveTo>
                    <a:pt x="233045" y="63500"/>
                  </a:moveTo>
                  <a:cubicBezTo>
                    <a:pt x="233045" y="51817"/>
                    <a:pt x="242570" y="42292"/>
                    <a:pt x="254254" y="42292"/>
                  </a:cubicBezTo>
                  <a:cubicBezTo>
                    <a:pt x="265938" y="42292"/>
                    <a:pt x="275463" y="51817"/>
                    <a:pt x="275463" y="63500"/>
                  </a:cubicBezTo>
                  <a:lnTo>
                    <a:pt x="275463" y="105919"/>
                  </a:lnTo>
                  <a:cubicBezTo>
                    <a:pt x="275463" y="117603"/>
                    <a:pt x="265938" y="127128"/>
                    <a:pt x="254254" y="127128"/>
                  </a:cubicBezTo>
                  <a:cubicBezTo>
                    <a:pt x="242570" y="127128"/>
                    <a:pt x="233045" y="117603"/>
                    <a:pt x="233045" y="105919"/>
                  </a:cubicBezTo>
                  <a:close/>
                  <a:moveTo>
                    <a:pt x="402463" y="84709"/>
                  </a:moveTo>
                  <a:lnTo>
                    <a:pt x="317754" y="84709"/>
                  </a:lnTo>
                  <a:lnTo>
                    <a:pt x="317754" y="63500"/>
                  </a:lnTo>
                  <a:cubicBezTo>
                    <a:pt x="317754" y="28448"/>
                    <a:pt x="289306" y="0"/>
                    <a:pt x="254254" y="0"/>
                  </a:cubicBezTo>
                  <a:cubicBezTo>
                    <a:pt x="219201" y="0"/>
                    <a:pt x="190754" y="28448"/>
                    <a:pt x="190754" y="63500"/>
                  </a:cubicBezTo>
                  <a:lnTo>
                    <a:pt x="190754" y="84709"/>
                  </a:lnTo>
                  <a:lnTo>
                    <a:pt x="105918" y="84709"/>
                  </a:lnTo>
                  <a:cubicBezTo>
                    <a:pt x="47498" y="84836"/>
                    <a:pt x="127" y="132207"/>
                    <a:pt x="0" y="190628"/>
                  </a:cubicBezTo>
                  <a:lnTo>
                    <a:pt x="0" y="402463"/>
                  </a:lnTo>
                  <a:cubicBezTo>
                    <a:pt x="127" y="460883"/>
                    <a:pt x="47498" y="508255"/>
                    <a:pt x="105918" y="508382"/>
                  </a:cubicBezTo>
                  <a:lnTo>
                    <a:pt x="402463" y="508382"/>
                  </a:lnTo>
                  <a:cubicBezTo>
                    <a:pt x="460883" y="508255"/>
                    <a:pt x="508254" y="460884"/>
                    <a:pt x="508381" y="402463"/>
                  </a:cubicBezTo>
                  <a:lnTo>
                    <a:pt x="508381" y="190754"/>
                  </a:lnTo>
                  <a:cubicBezTo>
                    <a:pt x="508254" y="132334"/>
                    <a:pt x="460883" y="84963"/>
                    <a:pt x="402463" y="8483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1977347" y="347129"/>
            <a:ext cx="1638300" cy="1638310"/>
          </a:xfrm>
          <a:custGeom>
            <a:avLst/>
            <a:gdLst/>
            <a:ahLst/>
            <a:cxnLst/>
            <a:rect l="l" t="t" r="r" b="b"/>
            <a:pathLst>
              <a:path w="1638300" h="1638310">
                <a:moveTo>
                  <a:pt x="0" y="0"/>
                </a:moveTo>
                <a:lnTo>
                  <a:pt x="1638300" y="0"/>
                </a:lnTo>
                <a:lnTo>
                  <a:pt x="1638300" y="1638310"/>
                </a:lnTo>
                <a:lnTo>
                  <a:pt x="0" y="1638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6" name="Freeform 16"/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2" name="Freeform 42"/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3" name="Freeform 43"/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5" name="TextBox 45"/>
          <p:cNvSpPr txBox="1"/>
          <p:nvPr/>
        </p:nvSpPr>
        <p:spPr>
          <a:xfrm>
            <a:off x="1267101" y="812730"/>
            <a:ext cx="5262686" cy="269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Roboto Bold"/>
                <a:ea typeface="Roboto Bold"/>
                <a:cs typeface="Roboto Bold"/>
                <a:sym typeface="Roboto Bold"/>
              </a:rPr>
              <a:t>Szkolenia regionalne </a:t>
            </a:r>
            <a:endParaRPr lang="en-US" sz="7765" b="1" dirty="0">
              <a:solidFill>
                <a:srgbClr val="362F82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267120" y="4272696"/>
            <a:ext cx="5530939" cy="2099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70"/>
              </a:lnSpc>
            </a:pPr>
            <a:r>
              <a:rPr lang="pl-PL" sz="2501" spc="22" dirty="0">
                <a:solidFill>
                  <a:srgbClr val="1D3238"/>
                </a:solidFill>
                <a:latin typeface="Roboto"/>
                <a:ea typeface="Roboto"/>
                <a:cs typeface="Roboto"/>
                <a:sym typeface="Roboto"/>
              </a:rPr>
              <a:t>Ambasadorzy eTwinning organizują </a:t>
            </a:r>
            <a:br>
              <a:rPr lang="pl-PL" sz="2501" spc="22" dirty="0">
                <a:solidFill>
                  <a:srgbClr val="1D323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2501" spc="22" dirty="0">
                <a:solidFill>
                  <a:srgbClr val="1D3238"/>
                </a:solidFill>
                <a:latin typeface="Roboto"/>
                <a:ea typeface="Roboto"/>
                <a:cs typeface="Roboto"/>
                <a:sym typeface="Roboto"/>
              </a:rPr>
              <a:t>i prowadzą bezpłatne szkolenia warsztatowe dla rad pedagogicznych – w szkole lub online. </a:t>
            </a:r>
            <a:endParaRPr lang="en-US" sz="2501" spc="22" dirty="0">
              <a:solidFill>
                <a:srgbClr val="1D32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0928080" y="2791739"/>
            <a:ext cx="1716919" cy="10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pl-PL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Dołącz do eTwinning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744200" y="6794411"/>
            <a:ext cx="2072294" cy="1022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en-US" sz="2501" b="1" dirty="0" err="1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Załóż</a:t>
            </a:r>
            <a:r>
              <a:rPr lang="en-US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501" b="1" dirty="0" err="1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projekt</a:t>
            </a:r>
            <a:r>
              <a:rPr lang="en-US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 eTwinning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528523" y="10467590"/>
            <a:ext cx="2503753" cy="1561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en-US" sz="2501" b="1" dirty="0" err="1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Narzędzia</a:t>
            </a:r>
            <a:r>
              <a:rPr lang="en-US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501" b="1" dirty="0" err="1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informatyczne</a:t>
            </a:r>
            <a:r>
              <a:rPr lang="en-US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br>
              <a:rPr lang="pl-PL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</a:br>
            <a:r>
              <a:rPr lang="en-US" sz="2501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z eTwinning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964395" y="5384531"/>
            <a:ext cx="7219026" cy="1561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dla nauczycieli już zarejestrowanych, którzy chcieliby zacząć nowy projekt eTwinning </a:t>
            </a:r>
            <a:br>
              <a:rPr lang="pl-PL" sz="250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250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 podnieść jego jakość </a:t>
            </a:r>
            <a:endParaRPr lang="en-US" sz="250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5991893" y="2160278"/>
            <a:ext cx="7401507" cy="2099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uczestnicy mają możliwość rejestracji na platformie eTwinning, zostają zapoznani z podstawowymi informacjami o programie eTwinning oraz platformą ESEP / eTwinning</a:t>
            </a:r>
            <a:endParaRPr lang="en-US" sz="250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5979542" y="8553026"/>
            <a:ext cx="7119737" cy="317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dla nauczycieli zarejestrowanych w eTwinning. Celem szkolenia jest podniesienie jakości realizowanych projektów eTwinning oraz wspomaganie działań MEN w zakresie wzrostu kompetencji informatycznych i transformacji cyfrowej.</a:t>
            </a:r>
            <a:endParaRPr lang="en-US" sz="250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1404902" y="1837620"/>
            <a:ext cx="744103" cy="86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</a:pPr>
            <a:r>
              <a:rPr lang="en-US" sz="5003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01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404902" y="5840301"/>
            <a:ext cx="744103" cy="86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</a:pPr>
            <a:r>
              <a:rPr lang="en-US" sz="5003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02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404902" y="9842964"/>
            <a:ext cx="744103" cy="86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</a:pPr>
            <a:r>
              <a:rPr lang="en-US" sz="5003" b="1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03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964395" y="1517379"/>
            <a:ext cx="5752605" cy="5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Dołącz do eTwinning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5991893" y="4735375"/>
            <a:ext cx="5752605" cy="5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Załóż projekt eTwinning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979542" y="7906121"/>
            <a:ext cx="7583548" cy="5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Narzędzia informatyczne z eTwinning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3183421" y="12795428"/>
            <a:ext cx="364522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pl-PL" sz="250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endParaRPr lang="en-US" sz="250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2D0558F-969C-E1EB-1183-558D31B10C02}"/>
              </a:ext>
            </a:extLst>
          </p:cNvPr>
          <p:cNvGrpSpPr/>
          <p:nvPr/>
        </p:nvGrpSpPr>
        <p:grpSpPr>
          <a:xfrm>
            <a:off x="14086094" y="10197460"/>
            <a:ext cx="1217549" cy="1217549"/>
            <a:chOff x="14086094" y="10197460"/>
            <a:chExt cx="1217549" cy="1217549"/>
          </a:xfrm>
        </p:grpSpPr>
        <p:sp>
          <p:nvSpPr>
            <p:cNvPr id="10" name="Freeform 10"/>
            <p:cNvSpPr/>
            <p:nvPr/>
          </p:nvSpPr>
          <p:spPr>
            <a:xfrm>
              <a:off x="14086094" y="10197460"/>
              <a:ext cx="1217549" cy="1217549"/>
            </a:xfrm>
            <a:custGeom>
              <a:avLst/>
              <a:gdLst/>
              <a:ahLst/>
              <a:cxnLst/>
              <a:rect l="l" t="t" r="r" b="b"/>
              <a:pathLst>
                <a:path w="1217549" h="1217549">
                  <a:moveTo>
                    <a:pt x="1217549" y="608838"/>
                  </a:moveTo>
                  <a:cubicBezTo>
                    <a:pt x="1217549" y="945007"/>
                    <a:pt x="945007" y="1217549"/>
                    <a:pt x="608711" y="1217549"/>
                  </a:cubicBezTo>
                  <a:cubicBezTo>
                    <a:pt x="272415" y="1217549"/>
                    <a:pt x="0" y="945007"/>
                    <a:pt x="0" y="608838"/>
                  </a:cubicBezTo>
                  <a:cubicBezTo>
                    <a:pt x="0" y="272670"/>
                    <a:pt x="272542" y="0"/>
                    <a:pt x="608711" y="0"/>
                  </a:cubicBezTo>
                  <a:cubicBezTo>
                    <a:pt x="944880" y="0"/>
                    <a:pt x="1217549" y="272542"/>
                    <a:pt x="1217549" y="608838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BF8D0FEB-1449-B26B-D137-FD52C1B30896}"/>
                </a:ext>
              </a:extLst>
            </p:cNvPr>
            <p:cNvSpPr/>
            <p:nvPr/>
          </p:nvSpPr>
          <p:spPr>
            <a:xfrm>
              <a:off x="14392412" y="10493222"/>
              <a:ext cx="556393" cy="555582"/>
            </a:xfrm>
            <a:custGeom>
              <a:avLst/>
              <a:gdLst/>
              <a:ahLst/>
              <a:cxnLst/>
              <a:rect l="l" t="t" r="r" b="b"/>
              <a:pathLst>
                <a:path w="1394714" h="1392681">
                  <a:moveTo>
                    <a:pt x="1364488" y="477774"/>
                  </a:moveTo>
                  <a:lnTo>
                    <a:pt x="1251585" y="364998"/>
                  </a:lnTo>
                  <a:lnTo>
                    <a:pt x="1202690" y="413893"/>
                  </a:lnTo>
                  <a:cubicBezTo>
                    <a:pt x="1141349" y="475107"/>
                    <a:pt x="1041654" y="475107"/>
                    <a:pt x="980313" y="413893"/>
                  </a:cubicBezTo>
                  <a:cubicBezTo>
                    <a:pt x="950595" y="384302"/>
                    <a:pt x="934212" y="344932"/>
                    <a:pt x="934212" y="303022"/>
                  </a:cubicBezTo>
                  <a:cubicBezTo>
                    <a:pt x="934212" y="261112"/>
                    <a:pt x="950595" y="221615"/>
                    <a:pt x="980313" y="191770"/>
                  </a:cubicBezTo>
                  <a:lnTo>
                    <a:pt x="1029208" y="143002"/>
                  </a:lnTo>
                  <a:lnTo>
                    <a:pt x="916305" y="30226"/>
                  </a:lnTo>
                  <a:lnTo>
                    <a:pt x="946531" y="0"/>
                  </a:lnTo>
                  <a:lnTo>
                    <a:pt x="1089787" y="143002"/>
                  </a:lnTo>
                  <a:lnTo>
                    <a:pt x="1010539" y="221996"/>
                  </a:lnTo>
                  <a:cubicBezTo>
                    <a:pt x="988949" y="243586"/>
                    <a:pt x="977011" y="272288"/>
                    <a:pt x="977011" y="302895"/>
                  </a:cubicBezTo>
                  <a:cubicBezTo>
                    <a:pt x="977011" y="333502"/>
                    <a:pt x="988949" y="362077"/>
                    <a:pt x="1010539" y="383540"/>
                  </a:cubicBezTo>
                  <a:cubicBezTo>
                    <a:pt x="1055243" y="428117"/>
                    <a:pt x="1127760" y="428117"/>
                    <a:pt x="1172464" y="383540"/>
                  </a:cubicBezTo>
                  <a:lnTo>
                    <a:pt x="1251585" y="304546"/>
                  </a:lnTo>
                  <a:lnTo>
                    <a:pt x="1394714" y="447421"/>
                  </a:lnTo>
                  <a:close/>
                  <a:moveTo>
                    <a:pt x="91313" y="182753"/>
                  </a:moveTo>
                  <a:lnTo>
                    <a:pt x="108204" y="199644"/>
                  </a:lnTo>
                  <a:cubicBezTo>
                    <a:pt x="135128" y="226568"/>
                    <a:pt x="179070" y="226695"/>
                    <a:pt x="205994" y="199644"/>
                  </a:cubicBezTo>
                  <a:cubicBezTo>
                    <a:pt x="219075" y="186563"/>
                    <a:pt x="226314" y="169164"/>
                    <a:pt x="226314" y="150749"/>
                  </a:cubicBezTo>
                  <a:cubicBezTo>
                    <a:pt x="226314" y="132334"/>
                    <a:pt x="219075" y="114935"/>
                    <a:pt x="205994" y="101981"/>
                  </a:cubicBezTo>
                  <a:lnTo>
                    <a:pt x="189103" y="85090"/>
                  </a:lnTo>
                  <a:close/>
                  <a:moveTo>
                    <a:pt x="492760" y="506095"/>
                  </a:moveTo>
                  <a:lnTo>
                    <a:pt x="219964" y="243459"/>
                  </a:lnTo>
                  <a:cubicBezTo>
                    <a:pt x="176403" y="272923"/>
                    <a:pt x="116586" y="268478"/>
                    <a:pt x="77978" y="229997"/>
                  </a:cubicBezTo>
                  <a:lnTo>
                    <a:pt x="30734" y="182753"/>
                  </a:lnTo>
                  <a:lnTo>
                    <a:pt x="189103" y="24765"/>
                  </a:lnTo>
                  <a:lnTo>
                    <a:pt x="236220" y="71755"/>
                  </a:lnTo>
                  <a:cubicBezTo>
                    <a:pt x="257429" y="92837"/>
                    <a:pt x="269113" y="120904"/>
                    <a:pt x="269113" y="150749"/>
                  </a:cubicBezTo>
                  <a:cubicBezTo>
                    <a:pt x="269113" y="173228"/>
                    <a:pt x="262509" y="194691"/>
                    <a:pt x="250190" y="212979"/>
                  </a:cubicBezTo>
                  <a:lnTo>
                    <a:pt x="522478" y="475107"/>
                  </a:lnTo>
                  <a:close/>
                  <a:moveTo>
                    <a:pt x="1040765" y="646049"/>
                  </a:moveTo>
                  <a:cubicBezTo>
                    <a:pt x="965708" y="646049"/>
                    <a:pt x="890778" y="617474"/>
                    <a:pt x="833628" y="560451"/>
                  </a:cubicBezTo>
                  <a:cubicBezTo>
                    <a:pt x="778256" y="505206"/>
                    <a:pt x="747649" y="431673"/>
                    <a:pt x="747649" y="353568"/>
                  </a:cubicBezTo>
                  <a:cubicBezTo>
                    <a:pt x="747649" y="275463"/>
                    <a:pt x="778129" y="201930"/>
                    <a:pt x="833628" y="146685"/>
                  </a:cubicBezTo>
                  <a:lnTo>
                    <a:pt x="916432" y="64008"/>
                  </a:lnTo>
                  <a:lnTo>
                    <a:pt x="946658" y="94234"/>
                  </a:lnTo>
                  <a:lnTo>
                    <a:pt x="863854" y="176911"/>
                  </a:lnTo>
                  <a:cubicBezTo>
                    <a:pt x="816483" y="224155"/>
                    <a:pt x="790448" y="286765"/>
                    <a:pt x="790448" y="353568"/>
                  </a:cubicBezTo>
                  <a:cubicBezTo>
                    <a:pt x="790448" y="420370"/>
                    <a:pt x="816483" y="482981"/>
                    <a:pt x="863854" y="530225"/>
                  </a:cubicBezTo>
                  <a:cubicBezTo>
                    <a:pt x="961390" y="627634"/>
                    <a:pt x="1120267" y="627634"/>
                    <a:pt x="1217803" y="530225"/>
                  </a:cubicBezTo>
                  <a:lnTo>
                    <a:pt x="1300480" y="447548"/>
                  </a:lnTo>
                  <a:lnTo>
                    <a:pt x="1330706" y="477774"/>
                  </a:lnTo>
                  <a:lnTo>
                    <a:pt x="1248029" y="560451"/>
                  </a:lnTo>
                  <a:cubicBezTo>
                    <a:pt x="1190879" y="617474"/>
                    <a:pt x="1115822" y="646049"/>
                    <a:pt x="1040765" y="646049"/>
                  </a:cubicBezTo>
                  <a:moveTo>
                    <a:pt x="768477" y="776986"/>
                  </a:moveTo>
                  <a:lnTo>
                    <a:pt x="588899" y="599694"/>
                  </a:lnTo>
                  <a:lnTo>
                    <a:pt x="618998" y="569214"/>
                  </a:lnTo>
                  <a:lnTo>
                    <a:pt x="798576" y="746506"/>
                  </a:lnTo>
                  <a:close/>
                  <a:moveTo>
                    <a:pt x="1171702" y="1183894"/>
                  </a:moveTo>
                  <a:lnTo>
                    <a:pt x="924306" y="936752"/>
                  </a:lnTo>
                  <a:lnTo>
                    <a:pt x="954532" y="906526"/>
                  </a:lnTo>
                  <a:lnTo>
                    <a:pt x="1201928" y="1153668"/>
                  </a:lnTo>
                  <a:close/>
                  <a:moveTo>
                    <a:pt x="249174" y="1210564"/>
                  </a:moveTo>
                  <a:lnTo>
                    <a:pt x="158623" y="1210564"/>
                  </a:lnTo>
                  <a:lnTo>
                    <a:pt x="158623" y="1167765"/>
                  </a:lnTo>
                  <a:lnTo>
                    <a:pt x="249174" y="1167765"/>
                  </a:lnTo>
                  <a:close/>
                  <a:moveTo>
                    <a:pt x="1186815" y="1370838"/>
                  </a:moveTo>
                  <a:cubicBezTo>
                    <a:pt x="1135126" y="1370838"/>
                    <a:pt x="1083437" y="1351153"/>
                    <a:pt x="1044067" y="1311910"/>
                  </a:cubicBezTo>
                  <a:lnTo>
                    <a:pt x="768604" y="1036955"/>
                  </a:lnTo>
                  <a:lnTo>
                    <a:pt x="798830" y="1006729"/>
                  </a:lnTo>
                  <a:lnTo>
                    <a:pt x="1074293" y="1281684"/>
                  </a:lnTo>
                  <a:cubicBezTo>
                    <a:pt x="1136523" y="1343660"/>
                    <a:pt x="1237615" y="1343533"/>
                    <a:pt x="1299972" y="1281430"/>
                  </a:cubicBezTo>
                  <a:cubicBezTo>
                    <a:pt x="1330071" y="1251458"/>
                    <a:pt x="1346581" y="1211580"/>
                    <a:pt x="1346581" y="1169035"/>
                  </a:cubicBezTo>
                  <a:cubicBezTo>
                    <a:pt x="1346581" y="1126236"/>
                    <a:pt x="1329944" y="1085977"/>
                    <a:pt x="1299718" y="1055751"/>
                  </a:cubicBezTo>
                  <a:lnTo>
                    <a:pt x="1024763" y="781304"/>
                  </a:lnTo>
                  <a:lnTo>
                    <a:pt x="1054989" y="751078"/>
                  </a:lnTo>
                  <a:lnTo>
                    <a:pt x="1329944" y="1025525"/>
                  </a:lnTo>
                  <a:cubicBezTo>
                    <a:pt x="1368298" y="1063879"/>
                    <a:pt x="1389380" y="1114806"/>
                    <a:pt x="1389380" y="1169035"/>
                  </a:cubicBezTo>
                  <a:cubicBezTo>
                    <a:pt x="1389380" y="1223010"/>
                    <a:pt x="1368298" y="1273683"/>
                    <a:pt x="1330198" y="1311783"/>
                  </a:cubicBezTo>
                  <a:cubicBezTo>
                    <a:pt x="1290701" y="1351280"/>
                    <a:pt x="1238758" y="1370965"/>
                    <a:pt x="1186942" y="1370965"/>
                  </a:cubicBezTo>
                  <a:moveTo>
                    <a:pt x="201549" y="1392555"/>
                  </a:moveTo>
                  <a:cubicBezTo>
                    <a:pt x="149860" y="1392555"/>
                    <a:pt x="98552" y="1372870"/>
                    <a:pt x="59309" y="1333754"/>
                  </a:cubicBezTo>
                  <a:cubicBezTo>
                    <a:pt x="21082" y="1295654"/>
                    <a:pt x="0" y="1244854"/>
                    <a:pt x="0" y="1190879"/>
                  </a:cubicBezTo>
                  <a:cubicBezTo>
                    <a:pt x="0" y="1136904"/>
                    <a:pt x="21082" y="1085977"/>
                    <a:pt x="59309" y="1047877"/>
                  </a:cubicBezTo>
                  <a:lnTo>
                    <a:pt x="530225" y="705993"/>
                  </a:lnTo>
                  <a:lnTo>
                    <a:pt x="555371" y="740664"/>
                  </a:lnTo>
                  <a:lnTo>
                    <a:pt x="86995" y="1080389"/>
                  </a:lnTo>
                  <a:cubicBezTo>
                    <a:pt x="59309" y="1108329"/>
                    <a:pt x="42799" y="1148334"/>
                    <a:pt x="42799" y="1191006"/>
                  </a:cubicBezTo>
                  <a:cubicBezTo>
                    <a:pt x="42799" y="1233678"/>
                    <a:pt x="59436" y="1273556"/>
                    <a:pt x="89535" y="1303655"/>
                  </a:cubicBezTo>
                  <a:cubicBezTo>
                    <a:pt x="151892" y="1365885"/>
                    <a:pt x="253111" y="1365885"/>
                    <a:pt x="315468" y="1303655"/>
                  </a:cubicBezTo>
                  <a:lnTo>
                    <a:pt x="653669" y="838708"/>
                  </a:lnTo>
                  <a:lnTo>
                    <a:pt x="688213" y="863854"/>
                  </a:lnTo>
                  <a:lnTo>
                    <a:pt x="347853" y="1331341"/>
                  </a:lnTo>
                  <a:cubicBezTo>
                    <a:pt x="307086" y="1372362"/>
                    <a:pt x="254127" y="1392682"/>
                    <a:pt x="201549" y="1392682"/>
                  </a:cubicBezTo>
                </a:path>
              </a:pathLst>
            </a:custGeom>
            <a:solidFill>
              <a:srgbClr val="362F82"/>
            </a:solidFill>
            <a:ln>
              <a:solidFill>
                <a:srgbClr val="362F82"/>
              </a:solidFill>
            </a:ln>
          </p:spPr>
          <p:txBody>
            <a:bodyPr/>
            <a:lstStyle/>
            <a:p>
              <a:endParaRPr lang="pl-PL">
                <a:solidFill>
                  <a:srgbClr val="362F82"/>
                </a:solidFill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3CCA1681-D7CA-37B7-8CC5-C7DEF50E2D46}"/>
              </a:ext>
            </a:extLst>
          </p:cNvPr>
          <p:cNvGrpSpPr/>
          <p:nvPr/>
        </p:nvGrpSpPr>
        <p:grpSpPr>
          <a:xfrm>
            <a:off x="14086094" y="2192271"/>
            <a:ext cx="1217549" cy="1217422"/>
            <a:chOff x="14086094" y="2192271"/>
            <a:chExt cx="1217549" cy="1217422"/>
          </a:xfrm>
        </p:grpSpPr>
        <p:sp>
          <p:nvSpPr>
            <p:cNvPr id="8" name="Freeform 8"/>
            <p:cNvSpPr/>
            <p:nvPr/>
          </p:nvSpPr>
          <p:spPr>
            <a:xfrm>
              <a:off x="14086094" y="2192271"/>
              <a:ext cx="1217549" cy="1217422"/>
            </a:xfrm>
            <a:custGeom>
              <a:avLst/>
              <a:gdLst/>
              <a:ahLst/>
              <a:cxnLst/>
              <a:rect l="l" t="t" r="r" b="b"/>
              <a:pathLst>
                <a:path w="1217549" h="1217422">
                  <a:moveTo>
                    <a:pt x="1217549" y="608711"/>
                  </a:moveTo>
                  <a:cubicBezTo>
                    <a:pt x="1217549" y="944880"/>
                    <a:pt x="945007" y="1217422"/>
                    <a:pt x="608711" y="1217422"/>
                  </a:cubicBezTo>
                  <a:cubicBezTo>
                    <a:pt x="272415" y="1217422"/>
                    <a:pt x="0" y="944880"/>
                    <a:pt x="0" y="608711"/>
                  </a:cubicBezTo>
                  <a:cubicBezTo>
                    <a:pt x="0" y="272542"/>
                    <a:pt x="272542" y="0"/>
                    <a:pt x="608711" y="0"/>
                  </a:cubicBezTo>
                  <a:cubicBezTo>
                    <a:pt x="944880" y="0"/>
                    <a:pt x="1217549" y="272542"/>
                    <a:pt x="1217549" y="60871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Grafika 52" descr="Połączenia kontur">
              <a:extLst>
                <a:ext uri="{FF2B5EF4-FFF2-40B4-BE49-F238E27FC236}">
                  <a16:creationId xmlns:a16="http://schemas.microsoft.com/office/drawing/2014/main" id="{7ABF85AE-B149-99AA-E045-4C6F07B47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08523" y="2444250"/>
              <a:ext cx="772564" cy="694978"/>
            </a:xfrm>
            <a:custGeom>
              <a:avLst/>
              <a:gdLst>
                <a:gd name="connsiteX0" fmla="*/ 1238397 w 1367164"/>
                <a:gd name="connsiteY0" fmla="*/ 474969 h 1229863"/>
                <a:gd name="connsiteX1" fmla="*/ 1201884 w 1367164"/>
                <a:gd name="connsiteY1" fmla="*/ 479732 h 1229863"/>
                <a:gd name="connsiteX2" fmla="*/ 1166959 w 1367164"/>
                <a:gd name="connsiteY2" fmla="*/ 373369 h 1229863"/>
                <a:gd name="connsiteX3" fmla="*/ 1251097 w 1367164"/>
                <a:gd name="connsiteY3" fmla="*/ 106669 h 1229863"/>
                <a:gd name="connsiteX4" fmla="*/ 984397 w 1367164"/>
                <a:gd name="connsiteY4" fmla="*/ 22532 h 1229863"/>
                <a:gd name="connsiteX5" fmla="*/ 881209 w 1367164"/>
                <a:gd name="connsiteY5" fmla="*/ 157469 h 1229863"/>
                <a:gd name="connsiteX6" fmla="*/ 741509 w 1367164"/>
                <a:gd name="connsiteY6" fmla="*/ 144769 h 1229863"/>
                <a:gd name="connsiteX7" fmla="*/ 608159 w 1367164"/>
                <a:gd name="connsiteY7" fmla="*/ 16182 h 1229863"/>
                <a:gd name="connsiteX8" fmla="*/ 479572 w 1367164"/>
                <a:gd name="connsiteY8" fmla="*/ 149532 h 1229863"/>
                <a:gd name="connsiteX9" fmla="*/ 503384 w 1367164"/>
                <a:gd name="connsiteY9" fmla="*/ 224144 h 1229863"/>
                <a:gd name="connsiteX10" fmla="*/ 328759 w 1367164"/>
                <a:gd name="connsiteY10" fmla="*/ 397182 h 1229863"/>
                <a:gd name="connsiteX11" fmla="*/ 49359 w 1367164"/>
                <a:gd name="connsiteY11" fmla="*/ 416232 h 1229863"/>
                <a:gd name="connsiteX12" fmla="*/ 66822 w 1367164"/>
                <a:gd name="connsiteY12" fmla="*/ 695632 h 1229863"/>
                <a:gd name="connsiteX13" fmla="*/ 196997 w 1367164"/>
                <a:gd name="connsiteY13" fmla="*/ 744844 h 1229863"/>
                <a:gd name="connsiteX14" fmla="*/ 211284 w 1367164"/>
                <a:gd name="connsiteY14" fmla="*/ 744844 h 1229863"/>
                <a:gd name="connsiteX15" fmla="*/ 254147 w 1367164"/>
                <a:gd name="connsiteY15" fmla="*/ 973444 h 1229863"/>
                <a:gd name="connsiteX16" fmla="*/ 166834 w 1367164"/>
                <a:gd name="connsiteY16" fmla="*/ 1136957 h 1229863"/>
                <a:gd name="connsiteX17" fmla="*/ 330347 w 1367164"/>
                <a:gd name="connsiteY17" fmla="*/ 1224269 h 1229863"/>
                <a:gd name="connsiteX18" fmla="*/ 417659 w 1367164"/>
                <a:gd name="connsiteY18" fmla="*/ 1060757 h 1229863"/>
                <a:gd name="connsiteX19" fmla="*/ 408134 w 1367164"/>
                <a:gd name="connsiteY19" fmla="*/ 1036944 h 1229863"/>
                <a:gd name="connsiteX20" fmla="*/ 549422 w 1367164"/>
                <a:gd name="connsiteY20" fmla="*/ 965507 h 1229863"/>
                <a:gd name="connsiteX21" fmla="*/ 549422 w 1367164"/>
                <a:gd name="connsiteY21" fmla="*/ 965507 h 1229863"/>
                <a:gd name="connsiteX22" fmla="*/ 881209 w 1367164"/>
                <a:gd name="connsiteY22" fmla="*/ 1016307 h 1229863"/>
                <a:gd name="connsiteX23" fmla="*/ 968522 w 1367164"/>
                <a:gd name="connsiteY23" fmla="*/ 755957 h 1229863"/>
                <a:gd name="connsiteX24" fmla="*/ 1122509 w 1367164"/>
                <a:gd name="connsiteY24" fmla="*/ 671819 h 1229863"/>
                <a:gd name="connsiteX25" fmla="*/ 1301897 w 1367164"/>
                <a:gd name="connsiteY25" fmla="*/ 719444 h 1229863"/>
                <a:gd name="connsiteX26" fmla="*/ 1349522 w 1367164"/>
                <a:gd name="connsiteY26" fmla="*/ 540057 h 1229863"/>
                <a:gd name="connsiteX27" fmla="*/ 1238397 w 1367164"/>
                <a:gd name="connsiteY27" fmla="*/ 474969 h 1229863"/>
                <a:gd name="connsiteX28" fmla="*/ 978047 w 1367164"/>
                <a:gd name="connsiteY28" fmla="*/ 333682 h 1229863"/>
                <a:gd name="connsiteX29" fmla="*/ 1082822 w 1367164"/>
                <a:gd name="connsiteY29" fmla="*/ 246369 h 1229863"/>
                <a:gd name="connsiteX30" fmla="*/ 1170134 w 1367164"/>
                <a:gd name="connsiteY30" fmla="*/ 333682 h 1229863"/>
                <a:gd name="connsiteX31" fmla="*/ 978047 w 1367164"/>
                <a:gd name="connsiteY31" fmla="*/ 333682 h 1229863"/>
                <a:gd name="connsiteX32" fmla="*/ 1030434 w 1367164"/>
                <a:gd name="connsiteY32" fmla="*/ 170169 h 1229863"/>
                <a:gd name="connsiteX33" fmla="*/ 1074884 w 1367164"/>
                <a:gd name="connsiteY33" fmla="*/ 125719 h 1229863"/>
                <a:gd name="connsiteX34" fmla="*/ 1119334 w 1367164"/>
                <a:gd name="connsiteY34" fmla="*/ 170169 h 1229863"/>
                <a:gd name="connsiteX35" fmla="*/ 1074884 w 1367164"/>
                <a:gd name="connsiteY35" fmla="*/ 214619 h 1229863"/>
                <a:gd name="connsiteX36" fmla="*/ 1030434 w 1367164"/>
                <a:gd name="connsiteY36" fmla="*/ 170169 h 1229863"/>
                <a:gd name="connsiteX37" fmla="*/ 1030434 w 1367164"/>
                <a:gd name="connsiteY37" fmla="*/ 170169 h 1229863"/>
                <a:gd name="connsiteX38" fmla="*/ 1074884 w 1367164"/>
                <a:gd name="connsiteY38" fmla="*/ 30469 h 1229863"/>
                <a:gd name="connsiteX39" fmla="*/ 1241572 w 1367164"/>
                <a:gd name="connsiteY39" fmla="*/ 197157 h 1229863"/>
                <a:gd name="connsiteX40" fmla="*/ 1198709 w 1367164"/>
                <a:gd name="connsiteY40" fmla="*/ 309869 h 1229863"/>
                <a:gd name="connsiteX41" fmla="*/ 1127272 w 1367164"/>
                <a:gd name="connsiteY41" fmla="*/ 225732 h 1229863"/>
                <a:gd name="connsiteX42" fmla="*/ 1130447 w 1367164"/>
                <a:gd name="connsiteY42" fmla="*/ 117782 h 1229863"/>
                <a:gd name="connsiteX43" fmla="*/ 1022497 w 1367164"/>
                <a:gd name="connsiteY43" fmla="*/ 114607 h 1229863"/>
                <a:gd name="connsiteX44" fmla="*/ 1019322 w 1367164"/>
                <a:gd name="connsiteY44" fmla="*/ 222557 h 1229863"/>
                <a:gd name="connsiteX45" fmla="*/ 1022497 w 1367164"/>
                <a:gd name="connsiteY45" fmla="*/ 225732 h 1229863"/>
                <a:gd name="connsiteX46" fmla="*/ 951059 w 1367164"/>
                <a:gd name="connsiteY46" fmla="*/ 309869 h 1229863"/>
                <a:gd name="connsiteX47" fmla="*/ 962172 w 1367164"/>
                <a:gd name="connsiteY47" fmla="*/ 74919 h 1229863"/>
                <a:gd name="connsiteX48" fmla="*/ 1074884 w 1367164"/>
                <a:gd name="connsiteY48" fmla="*/ 30469 h 1229863"/>
                <a:gd name="connsiteX49" fmla="*/ 968522 w 1367164"/>
                <a:gd name="connsiteY49" fmla="*/ 365432 h 1229863"/>
                <a:gd name="connsiteX50" fmla="*/ 839934 w 1367164"/>
                <a:gd name="connsiteY50" fmla="*/ 608319 h 1229863"/>
                <a:gd name="connsiteX51" fmla="*/ 535134 w 1367164"/>
                <a:gd name="connsiteY51" fmla="*/ 706744 h 1229863"/>
                <a:gd name="connsiteX52" fmla="*/ 381147 w 1367164"/>
                <a:gd name="connsiteY52" fmla="*/ 622607 h 1229863"/>
                <a:gd name="connsiteX53" fmla="*/ 350984 w 1367164"/>
                <a:gd name="connsiteY53" fmla="*/ 419407 h 1229863"/>
                <a:gd name="connsiteX54" fmla="*/ 525609 w 1367164"/>
                <a:gd name="connsiteY54" fmla="*/ 244782 h 1229863"/>
                <a:gd name="connsiteX55" fmla="*/ 709759 w 1367164"/>
                <a:gd name="connsiteY55" fmla="*/ 230494 h 1229863"/>
                <a:gd name="connsiteX56" fmla="*/ 738334 w 1367164"/>
                <a:gd name="connsiteY56" fmla="*/ 174932 h 1229863"/>
                <a:gd name="connsiteX57" fmla="*/ 878034 w 1367164"/>
                <a:gd name="connsiteY57" fmla="*/ 187632 h 1229863"/>
                <a:gd name="connsiteX58" fmla="*/ 878034 w 1367164"/>
                <a:gd name="connsiteY58" fmla="*/ 197157 h 1229863"/>
                <a:gd name="connsiteX59" fmla="*/ 968522 w 1367164"/>
                <a:gd name="connsiteY59" fmla="*/ 365432 h 1229863"/>
                <a:gd name="connsiteX60" fmla="*/ 589109 w 1367164"/>
                <a:gd name="connsiteY60" fmla="*/ 128894 h 1229863"/>
                <a:gd name="connsiteX61" fmla="*/ 611334 w 1367164"/>
                <a:gd name="connsiteY61" fmla="*/ 106669 h 1229863"/>
                <a:gd name="connsiteX62" fmla="*/ 633559 w 1367164"/>
                <a:gd name="connsiteY62" fmla="*/ 128894 h 1229863"/>
                <a:gd name="connsiteX63" fmla="*/ 611334 w 1367164"/>
                <a:gd name="connsiteY63" fmla="*/ 151119 h 1229863"/>
                <a:gd name="connsiteX64" fmla="*/ 611334 w 1367164"/>
                <a:gd name="connsiteY64" fmla="*/ 151119 h 1229863"/>
                <a:gd name="connsiteX65" fmla="*/ 589109 w 1367164"/>
                <a:gd name="connsiteY65" fmla="*/ 128894 h 1229863"/>
                <a:gd name="connsiteX66" fmla="*/ 611334 w 1367164"/>
                <a:gd name="connsiteY66" fmla="*/ 181282 h 1229863"/>
                <a:gd name="connsiteX67" fmla="*/ 665309 w 1367164"/>
                <a:gd name="connsiteY67" fmla="*/ 227319 h 1229863"/>
                <a:gd name="connsiteX68" fmla="*/ 557359 w 1367164"/>
                <a:gd name="connsiteY68" fmla="*/ 227319 h 1229863"/>
                <a:gd name="connsiteX69" fmla="*/ 611334 w 1367164"/>
                <a:gd name="connsiteY69" fmla="*/ 181282 h 1229863"/>
                <a:gd name="connsiteX70" fmla="*/ 611334 w 1367164"/>
                <a:gd name="connsiteY70" fmla="*/ 46344 h 1229863"/>
                <a:gd name="connsiteX71" fmla="*/ 711347 w 1367164"/>
                <a:gd name="connsiteY71" fmla="*/ 144769 h 1229863"/>
                <a:gd name="connsiteX72" fmla="*/ 692297 w 1367164"/>
                <a:gd name="connsiteY72" fmla="*/ 203507 h 1229863"/>
                <a:gd name="connsiteX73" fmla="*/ 654197 w 1367164"/>
                <a:gd name="connsiteY73" fmla="*/ 160644 h 1229863"/>
                <a:gd name="connsiteX74" fmla="*/ 665309 w 1367164"/>
                <a:gd name="connsiteY74" fmla="*/ 127307 h 1229863"/>
                <a:gd name="connsiteX75" fmla="*/ 611334 w 1367164"/>
                <a:gd name="connsiteY75" fmla="*/ 73332 h 1229863"/>
                <a:gd name="connsiteX76" fmla="*/ 557359 w 1367164"/>
                <a:gd name="connsiteY76" fmla="*/ 127307 h 1229863"/>
                <a:gd name="connsiteX77" fmla="*/ 568472 w 1367164"/>
                <a:gd name="connsiteY77" fmla="*/ 160644 h 1229863"/>
                <a:gd name="connsiteX78" fmla="*/ 530372 w 1367164"/>
                <a:gd name="connsiteY78" fmla="*/ 203507 h 1229863"/>
                <a:gd name="connsiteX79" fmla="*/ 551009 w 1367164"/>
                <a:gd name="connsiteY79" fmla="*/ 65394 h 1229863"/>
                <a:gd name="connsiteX80" fmla="*/ 611334 w 1367164"/>
                <a:gd name="connsiteY80" fmla="*/ 46344 h 1229863"/>
                <a:gd name="connsiteX81" fmla="*/ 31897 w 1367164"/>
                <a:gd name="connsiteY81" fmla="*/ 546407 h 1229863"/>
                <a:gd name="connsiteX82" fmla="*/ 198584 w 1367164"/>
                <a:gd name="connsiteY82" fmla="*/ 379719 h 1229863"/>
                <a:gd name="connsiteX83" fmla="*/ 365272 w 1367164"/>
                <a:gd name="connsiteY83" fmla="*/ 546407 h 1229863"/>
                <a:gd name="connsiteX84" fmla="*/ 322409 w 1367164"/>
                <a:gd name="connsiteY84" fmla="*/ 659119 h 1229863"/>
                <a:gd name="connsiteX85" fmla="*/ 250972 w 1367164"/>
                <a:gd name="connsiteY85" fmla="*/ 574982 h 1229863"/>
                <a:gd name="connsiteX86" fmla="*/ 254147 w 1367164"/>
                <a:gd name="connsiteY86" fmla="*/ 467032 h 1229863"/>
                <a:gd name="connsiteX87" fmla="*/ 146197 w 1367164"/>
                <a:gd name="connsiteY87" fmla="*/ 463857 h 1229863"/>
                <a:gd name="connsiteX88" fmla="*/ 143022 w 1367164"/>
                <a:gd name="connsiteY88" fmla="*/ 571807 h 1229863"/>
                <a:gd name="connsiteX89" fmla="*/ 146197 w 1367164"/>
                <a:gd name="connsiteY89" fmla="*/ 574982 h 1229863"/>
                <a:gd name="connsiteX90" fmla="*/ 74759 w 1367164"/>
                <a:gd name="connsiteY90" fmla="*/ 659119 h 1229863"/>
                <a:gd name="connsiteX91" fmla="*/ 31897 w 1367164"/>
                <a:gd name="connsiteY91" fmla="*/ 546407 h 1229863"/>
                <a:gd name="connsiteX92" fmla="*/ 154134 w 1367164"/>
                <a:gd name="connsiteY92" fmla="*/ 519419 h 1229863"/>
                <a:gd name="connsiteX93" fmla="*/ 198584 w 1367164"/>
                <a:gd name="connsiteY93" fmla="*/ 474969 h 1229863"/>
                <a:gd name="connsiteX94" fmla="*/ 243034 w 1367164"/>
                <a:gd name="connsiteY94" fmla="*/ 519419 h 1229863"/>
                <a:gd name="connsiteX95" fmla="*/ 198584 w 1367164"/>
                <a:gd name="connsiteY95" fmla="*/ 563869 h 1229863"/>
                <a:gd name="connsiteX96" fmla="*/ 154134 w 1367164"/>
                <a:gd name="connsiteY96" fmla="*/ 519419 h 1229863"/>
                <a:gd name="connsiteX97" fmla="*/ 101747 w 1367164"/>
                <a:gd name="connsiteY97" fmla="*/ 682932 h 1229863"/>
                <a:gd name="connsiteX98" fmla="*/ 206522 w 1367164"/>
                <a:gd name="connsiteY98" fmla="*/ 595619 h 1229863"/>
                <a:gd name="connsiteX99" fmla="*/ 293834 w 1367164"/>
                <a:gd name="connsiteY99" fmla="*/ 682932 h 1229863"/>
                <a:gd name="connsiteX100" fmla="*/ 101747 w 1367164"/>
                <a:gd name="connsiteY100" fmla="*/ 682932 h 1229863"/>
                <a:gd name="connsiteX101" fmla="*/ 238272 w 1367164"/>
                <a:gd name="connsiteY101" fmla="*/ 1181407 h 1229863"/>
                <a:gd name="connsiteX102" fmla="*/ 300184 w 1367164"/>
                <a:gd name="connsiteY102" fmla="*/ 1135369 h 1229863"/>
                <a:gd name="connsiteX103" fmla="*/ 346222 w 1367164"/>
                <a:gd name="connsiteY103" fmla="*/ 1181407 h 1229863"/>
                <a:gd name="connsiteX104" fmla="*/ 238272 w 1367164"/>
                <a:gd name="connsiteY104" fmla="*/ 1181407 h 1229863"/>
                <a:gd name="connsiteX105" fmla="*/ 271609 w 1367164"/>
                <a:gd name="connsiteY105" fmla="*/ 1081394 h 1229863"/>
                <a:gd name="connsiteX106" fmla="*/ 293834 w 1367164"/>
                <a:gd name="connsiteY106" fmla="*/ 1059169 h 1229863"/>
                <a:gd name="connsiteX107" fmla="*/ 316059 w 1367164"/>
                <a:gd name="connsiteY107" fmla="*/ 1081394 h 1229863"/>
                <a:gd name="connsiteX108" fmla="*/ 293834 w 1367164"/>
                <a:gd name="connsiteY108" fmla="*/ 1103619 h 1229863"/>
                <a:gd name="connsiteX109" fmla="*/ 271609 w 1367164"/>
                <a:gd name="connsiteY109" fmla="*/ 1081394 h 1229863"/>
                <a:gd name="connsiteX110" fmla="*/ 271609 w 1367164"/>
                <a:gd name="connsiteY110" fmla="*/ 1081394 h 1229863"/>
                <a:gd name="connsiteX111" fmla="*/ 373209 w 1367164"/>
                <a:gd name="connsiteY111" fmla="*/ 1156007 h 1229863"/>
                <a:gd name="connsiteX112" fmla="*/ 335109 w 1367164"/>
                <a:gd name="connsiteY112" fmla="*/ 1113144 h 1229863"/>
                <a:gd name="connsiteX113" fmla="*/ 346222 w 1367164"/>
                <a:gd name="connsiteY113" fmla="*/ 1079807 h 1229863"/>
                <a:gd name="connsiteX114" fmla="*/ 292247 w 1367164"/>
                <a:gd name="connsiteY114" fmla="*/ 1025832 h 1229863"/>
                <a:gd name="connsiteX115" fmla="*/ 238272 w 1367164"/>
                <a:gd name="connsiteY115" fmla="*/ 1079807 h 1229863"/>
                <a:gd name="connsiteX116" fmla="*/ 249384 w 1367164"/>
                <a:gd name="connsiteY116" fmla="*/ 1113144 h 1229863"/>
                <a:gd name="connsiteX117" fmla="*/ 211284 w 1367164"/>
                <a:gd name="connsiteY117" fmla="*/ 1156007 h 1229863"/>
                <a:gd name="connsiteX118" fmla="*/ 233509 w 1367164"/>
                <a:gd name="connsiteY118" fmla="*/ 1017894 h 1229863"/>
                <a:gd name="connsiteX119" fmla="*/ 371622 w 1367164"/>
                <a:gd name="connsiteY119" fmla="*/ 1040119 h 1229863"/>
                <a:gd name="connsiteX120" fmla="*/ 373209 w 1367164"/>
                <a:gd name="connsiteY120" fmla="*/ 1156007 h 1229863"/>
                <a:gd name="connsiteX121" fmla="*/ 373209 w 1367164"/>
                <a:gd name="connsiteY121" fmla="*/ 1156007 h 1229863"/>
                <a:gd name="connsiteX122" fmla="*/ 389084 w 1367164"/>
                <a:gd name="connsiteY122" fmla="*/ 1009957 h 1229863"/>
                <a:gd name="connsiteX123" fmla="*/ 293834 w 1367164"/>
                <a:gd name="connsiteY123" fmla="*/ 967094 h 1229863"/>
                <a:gd name="connsiteX124" fmla="*/ 287484 w 1367164"/>
                <a:gd name="connsiteY124" fmla="*/ 967094 h 1229863"/>
                <a:gd name="connsiteX125" fmla="*/ 244622 w 1367164"/>
                <a:gd name="connsiteY125" fmla="*/ 738494 h 1229863"/>
                <a:gd name="connsiteX126" fmla="*/ 366859 w 1367164"/>
                <a:gd name="connsiteY126" fmla="*/ 649594 h 1229863"/>
                <a:gd name="connsiteX127" fmla="*/ 520847 w 1367164"/>
                <a:gd name="connsiteY127" fmla="*/ 733732 h 1229863"/>
                <a:gd name="connsiteX128" fmla="*/ 531959 w 1367164"/>
                <a:gd name="connsiteY128" fmla="*/ 936932 h 1229863"/>
                <a:gd name="connsiteX129" fmla="*/ 389084 w 1367164"/>
                <a:gd name="connsiteY129" fmla="*/ 1009957 h 1229863"/>
                <a:gd name="connsiteX130" fmla="*/ 620859 w 1367164"/>
                <a:gd name="connsiteY130" fmla="*/ 990907 h 1229863"/>
                <a:gd name="connsiteX131" fmla="*/ 751034 w 1367164"/>
                <a:gd name="connsiteY131" fmla="*/ 879782 h 1229863"/>
                <a:gd name="connsiteX132" fmla="*/ 862159 w 1367164"/>
                <a:gd name="connsiteY132" fmla="*/ 990907 h 1229863"/>
                <a:gd name="connsiteX133" fmla="*/ 620859 w 1367164"/>
                <a:gd name="connsiteY133" fmla="*/ 990907 h 1229863"/>
                <a:gd name="connsiteX134" fmla="*/ 684359 w 1367164"/>
                <a:gd name="connsiteY134" fmla="*/ 790882 h 1229863"/>
                <a:gd name="connsiteX135" fmla="*/ 741509 w 1367164"/>
                <a:gd name="connsiteY135" fmla="*/ 733732 h 1229863"/>
                <a:gd name="connsiteX136" fmla="*/ 798659 w 1367164"/>
                <a:gd name="connsiteY136" fmla="*/ 790882 h 1229863"/>
                <a:gd name="connsiteX137" fmla="*/ 741509 w 1367164"/>
                <a:gd name="connsiteY137" fmla="*/ 848032 h 1229863"/>
                <a:gd name="connsiteX138" fmla="*/ 741509 w 1367164"/>
                <a:gd name="connsiteY138" fmla="*/ 848032 h 1229863"/>
                <a:gd name="connsiteX139" fmla="*/ 684359 w 1367164"/>
                <a:gd name="connsiteY139" fmla="*/ 790882 h 1229863"/>
                <a:gd name="connsiteX140" fmla="*/ 890734 w 1367164"/>
                <a:gd name="connsiteY140" fmla="*/ 967094 h 1229863"/>
                <a:gd name="connsiteX141" fmla="*/ 798659 w 1367164"/>
                <a:gd name="connsiteY141" fmla="*/ 859144 h 1229863"/>
                <a:gd name="connsiteX142" fmla="*/ 809772 w 1367164"/>
                <a:gd name="connsiteY142" fmla="*/ 733732 h 1229863"/>
                <a:gd name="connsiteX143" fmla="*/ 684359 w 1367164"/>
                <a:gd name="connsiteY143" fmla="*/ 722619 h 1229863"/>
                <a:gd name="connsiteX144" fmla="*/ 673247 w 1367164"/>
                <a:gd name="connsiteY144" fmla="*/ 848032 h 1229863"/>
                <a:gd name="connsiteX145" fmla="*/ 684359 w 1367164"/>
                <a:gd name="connsiteY145" fmla="*/ 859144 h 1229863"/>
                <a:gd name="connsiteX146" fmla="*/ 592284 w 1367164"/>
                <a:gd name="connsiteY146" fmla="*/ 967094 h 1229863"/>
                <a:gd name="connsiteX147" fmla="*/ 598634 w 1367164"/>
                <a:gd name="connsiteY147" fmla="*/ 674994 h 1229863"/>
                <a:gd name="connsiteX148" fmla="*/ 890734 w 1367164"/>
                <a:gd name="connsiteY148" fmla="*/ 681344 h 1229863"/>
                <a:gd name="connsiteX149" fmla="*/ 890734 w 1367164"/>
                <a:gd name="connsiteY149" fmla="*/ 967094 h 1229863"/>
                <a:gd name="connsiteX150" fmla="*/ 957409 w 1367164"/>
                <a:gd name="connsiteY150" fmla="*/ 725794 h 1229863"/>
                <a:gd name="connsiteX151" fmla="*/ 868509 w 1367164"/>
                <a:gd name="connsiteY151" fmla="*/ 622607 h 1229863"/>
                <a:gd name="connsiteX152" fmla="*/ 997097 w 1367164"/>
                <a:gd name="connsiteY152" fmla="*/ 379719 h 1229863"/>
                <a:gd name="connsiteX153" fmla="*/ 1136797 w 1367164"/>
                <a:gd name="connsiteY153" fmla="*/ 386069 h 1229863"/>
                <a:gd name="connsiteX154" fmla="*/ 1171722 w 1367164"/>
                <a:gd name="connsiteY154" fmla="*/ 492432 h 1229863"/>
                <a:gd name="connsiteX155" fmla="*/ 1111397 w 1367164"/>
                <a:gd name="connsiteY155" fmla="*/ 641657 h 1229863"/>
                <a:gd name="connsiteX156" fmla="*/ 957409 w 1367164"/>
                <a:gd name="connsiteY156" fmla="*/ 725794 h 1229863"/>
                <a:gd name="connsiteX157" fmla="*/ 1182834 w 1367164"/>
                <a:gd name="connsiteY157" fmla="*/ 689282 h 1229863"/>
                <a:gd name="connsiteX158" fmla="*/ 1244747 w 1367164"/>
                <a:gd name="connsiteY158" fmla="*/ 643244 h 1229863"/>
                <a:gd name="connsiteX159" fmla="*/ 1290784 w 1367164"/>
                <a:gd name="connsiteY159" fmla="*/ 689282 h 1229863"/>
                <a:gd name="connsiteX160" fmla="*/ 1182834 w 1367164"/>
                <a:gd name="connsiteY160" fmla="*/ 689282 h 1229863"/>
                <a:gd name="connsiteX161" fmla="*/ 1216172 w 1367164"/>
                <a:gd name="connsiteY161" fmla="*/ 589269 h 1229863"/>
                <a:gd name="connsiteX162" fmla="*/ 1238397 w 1367164"/>
                <a:gd name="connsiteY162" fmla="*/ 567044 h 1229863"/>
                <a:gd name="connsiteX163" fmla="*/ 1260622 w 1367164"/>
                <a:gd name="connsiteY163" fmla="*/ 589269 h 1229863"/>
                <a:gd name="connsiteX164" fmla="*/ 1238397 w 1367164"/>
                <a:gd name="connsiteY164" fmla="*/ 611494 h 1229863"/>
                <a:gd name="connsiteX165" fmla="*/ 1238397 w 1367164"/>
                <a:gd name="connsiteY165" fmla="*/ 611494 h 1229863"/>
                <a:gd name="connsiteX166" fmla="*/ 1216172 w 1367164"/>
                <a:gd name="connsiteY166" fmla="*/ 589269 h 1229863"/>
                <a:gd name="connsiteX167" fmla="*/ 1216172 w 1367164"/>
                <a:gd name="connsiteY167" fmla="*/ 589269 h 1229863"/>
                <a:gd name="connsiteX168" fmla="*/ 1317772 w 1367164"/>
                <a:gd name="connsiteY168" fmla="*/ 663882 h 1229863"/>
                <a:gd name="connsiteX169" fmla="*/ 1279672 w 1367164"/>
                <a:gd name="connsiteY169" fmla="*/ 621019 h 1229863"/>
                <a:gd name="connsiteX170" fmla="*/ 1290784 w 1367164"/>
                <a:gd name="connsiteY170" fmla="*/ 587682 h 1229863"/>
                <a:gd name="connsiteX171" fmla="*/ 1236809 w 1367164"/>
                <a:gd name="connsiteY171" fmla="*/ 533707 h 1229863"/>
                <a:gd name="connsiteX172" fmla="*/ 1182834 w 1367164"/>
                <a:gd name="connsiteY172" fmla="*/ 587682 h 1229863"/>
                <a:gd name="connsiteX173" fmla="*/ 1193947 w 1367164"/>
                <a:gd name="connsiteY173" fmla="*/ 621019 h 1229863"/>
                <a:gd name="connsiteX174" fmla="*/ 1155847 w 1367164"/>
                <a:gd name="connsiteY174" fmla="*/ 663882 h 1229863"/>
                <a:gd name="connsiteX175" fmla="*/ 1178072 w 1367164"/>
                <a:gd name="connsiteY175" fmla="*/ 525769 h 1229863"/>
                <a:gd name="connsiteX176" fmla="*/ 1316184 w 1367164"/>
                <a:gd name="connsiteY176" fmla="*/ 547994 h 1229863"/>
                <a:gd name="connsiteX177" fmla="*/ 1317772 w 1367164"/>
                <a:gd name="connsiteY177" fmla="*/ 663882 h 1229863"/>
                <a:gd name="connsiteX178" fmla="*/ 1317772 w 1367164"/>
                <a:gd name="connsiteY178" fmla="*/ 663882 h 122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367164" h="1229863">
                  <a:moveTo>
                    <a:pt x="1238397" y="474969"/>
                  </a:moveTo>
                  <a:cubicBezTo>
                    <a:pt x="1225697" y="474969"/>
                    <a:pt x="1214584" y="476557"/>
                    <a:pt x="1201884" y="479732"/>
                  </a:cubicBezTo>
                  <a:lnTo>
                    <a:pt x="1166959" y="373369"/>
                  </a:lnTo>
                  <a:cubicBezTo>
                    <a:pt x="1263797" y="322569"/>
                    <a:pt x="1301897" y="203507"/>
                    <a:pt x="1251097" y="106669"/>
                  </a:cubicBezTo>
                  <a:cubicBezTo>
                    <a:pt x="1200297" y="9832"/>
                    <a:pt x="1081234" y="-28268"/>
                    <a:pt x="984397" y="22532"/>
                  </a:cubicBezTo>
                  <a:cubicBezTo>
                    <a:pt x="932009" y="49519"/>
                    <a:pt x="893909" y="100319"/>
                    <a:pt x="881209" y="157469"/>
                  </a:cubicBezTo>
                  <a:lnTo>
                    <a:pt x="741509" y="144769"/>
                  </a:lnTo>
                  <a:cubicBezTo>
                    <a:pt x="739922" y="71744"/>
                    <a:pt x="681184" y="14594"/>
                    <a:pt x="608159" y="16182"/>
                  </a:cubicBezTo>
                  <a:cubicBezTo>
                    <a:pt x="535134" y="17769"/>
                    <a:pt x="477984" y="76507"/>
                    <a:pt x="479572" y="149532"/>
                  </a:cubicBezTo>
                  <a:cubicBezTo>
                    <a:pt x="479572" y="176519"/>
                    <a:pt x="489097" y="201919"/>
                    <a:pt x="503384" y="224144"/>
                  </a:cubicBezTo>
                  <a:lnTo>
                    <a:pt x="328759" y="397182"/>
                  </a:lnTo>
                  <a:cubicBezTo>
                    <a:pt x="246209" y="325744"/>
                    <a:pt x="120797" y="333682"/>
                    <a:pt x="49359" y="416232"/>
                  </a:cubicBezTo>
                  <a:cubicBezTo>
                    <a:pt x="-22078" y="498782"/>
                    <a:pt x="-15728" y="624194"/>
                    <a:pt x="66822" y="695632"/>
                  </a:cubicBezTo>
                  <a:cubicBezTo>
                    <a:pt x="103334" y="727382"/>
                    <a:pt x="149372" y="744844"/>
                    <a:pt x="196997" y="744844"/>
                  </a:cubicBezTo>
                  <a:cubicBezTo>
                    <a:pt x="201759" y="744844"/>
                    <a:pt x="206522" y="744844"/>
                    <a:pt x="211284" y="744844"/>
                  </a:cubicBezTo>
                  <a:lnTo>
                    <a:pt x="254147" y="973444"/>
                  </a:lnTo>
                  <a:cubicBezTo>
                    <a:pt x="184297" y="994082"/>
                    <a:pt x="146197" y="1067107"/>
                    <a:pt x="166834" y="1136957"/>
                  </a:cubicBezTo>
                  <a:cubicBezTo>
                    <a:pt x="187472" y="1206807"/>
                    <a:pt x="260497" y="1244907"/>
                    <a:pt x="330347" y="1224269"/>
                  </a:cubicBezTo>
                  <a:cubicBezTo>
                    <a:pt x="400197" y="1203632"/>
                    <a:pt x="438297" y="1130607"/>
                    <a:pt x="417659" y="1060757"/>
                  </a:cubicBezTo>
                  <a:cubicBezTo>
                    <a:pt x="414484" y="1052819"/>
                    <a:pt x="411309" y="1044882"/>
                    <a:pt x="408134" y="1036944"/>
                  </a:cubicBezTo>
                  <a:lnTo>
                    <a:pt x="549422" y="965507"/>
                  </a:lnTo>
                  <a:lnTo>
                    <a:pt x="549422" y="965507"/>
                  </a:lnTo>
                  <a:cubicBezTo>
                    <a:pt x="627209" y="1071869"/>
                    <a:pt x="776434" y="1094094"/>
                    <a:pt x="881209" y="1016307"/>
                  </a:cubicBezTo>
                  <a:cubicBezTo>
                    <a:pt x="962172" y="955982"/>
                    <a:pt x="997097" y="852794"/>
                    <a:pt x="968522" y="755957"/>
                  </a:cubicBezTo>
                  <a:lnTo>
                    <a:pt x="1122509" y="671819"/>
                  </a:lnTo>
                  <a:cubicBezTo>
                    <a:pt x="1159022" y="733732"/>
                    <a:pt x="1238397" y="755957"/>
                    <a:pt x="1301897" y="719444"/>
                  </a:cubicBezTo>
                  <a:cubicBezTo>
                    <a:pt x="1363809" y="682932"/>
                    <a:pt x="1386034" y="603557"/>
                    <a:pt x="1349522" y="540057"/>
                  </a:cubicBezTo>
                  <a:cubicBezTo>
                    <a:pt x="1327297" y="500369"/>
                    <a:pt x="1284434" y="474969"/>
                    <a:pt x="1238397" y="474969"/>
                  </a:cubicBezTo>
                  <a:close/>
                  <a:moveTo>
                    <a:pt x="978047" y="333682"/>
                  </a:moveTo>
                  <a:cubicBezTo>
                    <a:pt x="982809" y="281294"/>
                    <a:pt x="1030434" y="241607"/>
                    <a:pt x="1082822" y="246369"/>
                  </a:cubicBezTo>
                  <a:cubicBezTo>
                    <a:pt x="1128859" y="251132"/>
                    <a:pt x="1165372" y="287644"/>
                    <a:pt x="1170134" y="333682"/>
                  </a:cubicBezTo>
                  <a:cubicBezTo>
                    <a:pt x="1112984" y="373369"/>
                    <a:pt x="1036784" y="373369"/>
                    <a:pt x="978047" y="333682"/>
                  </a:cubicBezTo>
                  <a:close/>
                  <a:moveTo>
                    <a:pt x="1030434" y="170169"/>
                  </a:moveTo>
                  <a:cubicBezTo>
                    <a:pt x="1030434" y="146357"/>
                    <a:pt x="1049484" y="125719"/>
                    <a:pt x="1074884" y="125719"/>
                  </a:cubicBezTo>
                  <a:cubicBezTo>
                    <a:pt x="1100284" y="125719"/>
                    <a:pt x="1119334" y="144769"/>
                    <a:pt x="1119334" y="170169"/>
                  </a:cubicBezTo>
                  <a:cubicBezTo>
                    <a:pt x="1119334" y="193982"/>
                    <a:pt x="1100284" y="214619"/>
                    <a:pt x="1074884" y="214619"/>
                  </a:cubicBezTo>
                  <a:cubicBezTo>
                    <a:pt x="1051072" y="214619"/>
                    <a:pt x="1030434" y="193982"/>
                    <a:pt x="1030434" y="170169"/>
                  </a:cubicBezTo>
                  <a:lnTo>
                    <a:pt x="1030434" y="170169"/>
                  </a:lnTo>
                  <a:close/>
                  <a:moveTo>
                    <a:pt x="1074884" y="30469"/>
                  </a:moveTo>
                  <a:cubicBezTo>
                    <a:pt x="1166959" y="30469"/>
                    <a:pt x="1241572" y="105082"/>
                    <a:pt x="1241572" y="197157"/>
                  </a:cubicBezTo>
                  <a:cubicBezTo>
                    <a:pt x="1241572" y="238432"/>
                    <a:pt x="1225697" y="278119"/>
                    <a:pt x="1198709" y="309869"/>
                  </a:cubicBezTo>
                  <a:cubicBezTo>
                    <a:pt x="1189184" y="273357"/>
                    <a:pt x="1162197" y="241607"/>
                    <a:pt x="1127272" y="225732"/>
                  </a:cubicBezTo>
                  <a:cubicBezTo>
                    <a:pt x="1157434" y="197157"/>
                    <a:pt x="1159022" y="149532"/>
                    <a:pt x="1130447" y="117782"/>
                  </a:cubicBezTo>
                  <a:cubicBezTo>
                    <a:pt x="1101872" y="87619"/>
                    <a:pt x="1054247" y="86032"/>
                    <a:pt x="1022497" y="114607"/>
                  </a:cubicBezTo>
                  <a:cubicBezTo>
                    <a:pt x="990747" y="143182"/>
                    <a:pt x="990747" y="190807"/>
                    <a:pt x="1019322" y="222557"/>
                  </a:cubicBezTo>
                  <a:cubicBezTo>
                    <a:pt x="1020909" y="224144"/>
                    <a:pt x="1022497" y="225732"/>
                    <a:pt x="1022497" y="225732"/>
                  </a:cubicBezTo>
                  <a:cubicBezTo>
                    <a:pt x="987572" y="241607"/>
                    <a:pt x="960584" y="271769"/>
                    <a:pt x="951059" y="309869"/>
                  </a:cubicBezTo>
                  <a:cubicBezTo>
                    <a:pt x="889147" y="241607"/>
                    <a:pt x="893909" y="136832"/>
                    <a:pt x="962172" y="74919"/>
                  </a:cubicBezTo>
                  <a:cubicBezTo>
                    <a:pt x="993922" y="46344"/>
                    <a:pt x="1033609" y="30469"/>
                    <a:pt x="1074884" y="30469"/>
                  </a:cubicBezTo>
                  <a:close/>
                  <a:moveTo>
                    <a:pt x="968522" y="365432"/>
                  </a:moveTo>
                  <a:lnTo>
                    <a:pt x="839934" y="608319"/>
                  </a:lnTo>
                  <a:cubicBezTo>
                    <a:pt x="727222" y="555932"/>
                    <a:pt x="595459" y="598794"/>
                    <a:pt x="535134" y="706744"/>
                  </a:cubicBezTo>
                  <a:lnTo>
                    <a:pt x="381147" y="622607"/>
                  </a:lnTo>
                  <a:cubicBezTo>
                    <a:pt x="409722" y="554344"/>
                    <a:pt x="397022" y="476557"/>
                    <a:pt x="350984" y="419407"/>
                  </a:cubicBezTo>
                  <a:lnTo>
                    <a:pt x="525609" y="244782"/>
                  </a:lnTo>
                  <a:cubicBezTo>
                    <a:pt x="579584" y="292407"/>
                    <a:pt x="662134" y="286057"/>
                    <a:pt x="709759" y="230494"/>
                  </a:cubicBezTo>
                  <a:cubicBezTo>
                    <a:pt x="724047" y="214619"/>
                    <a:pt x="733572" y="195569"/>
                    <a:pt x="738334" y="174932"/>
                  </a:cubicBezTo>
                  <a:lnTo>
                    <a:pt x="878034" y="187632"/>
                  </a:lnTo>
                  <a:cubicBezTo>
                    <a:pt x="878034" y="190807"/>
                    <a:pt x="878034" y="193982"/>
                    <a:pt x="878034" y="197157"/>
                  </a:cubicBezTo>
                  <a:cubicBezTo>
                    <a:pt x="876447" y="265419"/>
                    <a:pt x="911372" y="328919"/>
                    <a:pt x="968522" y="365432"/>
                  </a:cubicBezTo>
                  <a:close/>
                  <a:moveTo>
                    <a:pt x="589109" y="128894"/>
                  </a:moveTo>
                  <a:cubicBezTo>
                    <a:pt x="589109" y="116194"/>
                    <a:pt x="598634" y="106669"/>
                    <a:pt x="611334" y="106669"/>
                  </a:cubicBezTo>
                  <a:cubicBezTo>
                    <a:pt x="624034" y="106669"/>
                    <a:pt x="633559" y="116194"/>
                    <a:pt x="633559" y="128894"/>
                  </a:cubicBezTo>
                  <a:cubicBezTo>
                    <a:pt x="633559" y="141594"/>
                    <a:pt x="624034" y="151119"/>
                    <a:pt x="611334" y="151119"/>
                  </a:cubicBezTo>
                  <a:cubicBezTo>
                    <a:pt x="611334" y="151119"/>
                    <a:pt x="611334" y="151119"/>
                    <a:pt x="611334" y="151119"/>
                  </a:cubicBezTo>
                  <a:cubicBezTo>
                    <a:pt x="598634" y="149532"/>
                    <a:pt x="589109" y="140007"/>
                    <a:pt x="589109" y="128894"/>
                  </a:cubicBezTo>
                  <a:close/>
                  <a:moveTo>
                    <a:pt x="611334" y="181282"/>
                  </a:moveTo>
                  <a:cubicBezTo>
                    <a:pt x="638322" y="181282"/>
                    <a:pt x="660547" y="200332"/>
                    <a:pt x="665309" y="227319"/>
                  </a:cubicBezTo>
                  <a:cubicBezTo>
                    <a:pt x="631972" y="249544"/>
                    <a:pt x="590697" y="249544"/>
                    <a:pt x="557359" y="227319"/>
                  </a:cubicBezTo>
                  <a:cubicBezTo>
                    <a:pt x="560534" y="201919"/>
                    <a:pt x="582759" y="182869"/>
                    <a:pt x="611334" y="181282"/>
                  </a:cubicBezTo>
                  <a:close/>
                  <a:moveTo>
                    <a:pt x="611334" y="46344"/>
                  </a:moveTo>
                  <a:cubicBezTo>
                    <a:pt x="665309" y="46344"/>
                    <a:pt x="709759" y="90794"/>
                    <a:pt x="711347" y="144769"/>
                  </a:cubicBezTo>
                  <a:cubicBezTo>
                    <a:pt x="711347" y="165407"/>
                    <a:pt x="704997" y="186044"/>
                    <a:pt x="692297" y="203507"/>
                  </a:cubicBezTo>
                  <a:cubicBezTo>
                    <a:pt x="684359" y="186044"/>
                    <a:pt x="671659" y="170169"/>
                    <a:pt x="654197" y="160644"/>
                  </a:cubicBezTo>
                  <a:cubicBezTo>
                    <a:pt x="662134" y="151119"/>
                    <a:pt x="665309" y="140007"/>
                    <a:pt x="665309" y="127307"/>
                  </a:cubicBezTo>
                  <a:cubicBezTo>
                    <a:pt x="665309" y="97144"/>
                    <a:pt x="641497" y="73332"/>
                    <a:pt x="611334" y="73332"/>
                  </a:cubicBezTo>
                  <a:cubicBezTo>
                    <a:pt x="581172" y="73332"/>
                    <a:pt x="557359" y="97144"/>
                    <a:pt x="557359" y="127307"/>
                  </a:cubicBezTo>
                  <a:cubicBezTo>
                    <a:pt x="557359" y="140007"/>
                    <a:pt x="562122" y="151119"/>
                    <a:pt x="568472" y="160644"/>
                  </a:cubicBezTo>
                  <a:cubicBezTo>
                    <a:pt x="551009" y="170169"/>
                    <a:pt x="538309" y="184457"/>
                    <a:pt x="530372" y="203507"/>
                  </a:cubicBezTo>
                  <a:cubicBezTo>
                    <a:pt x="498622" y="159057"/>
                    <a:pt x="508147" y="97144"/>
                    <a:pt x="551009" y="65394"/>
                  </a:cubicBezTo>
                  <a:cubicBezTo>
                    <a:pt x="568472" y="52694"/>
                    <a:pt x="589109" y="46344"/>
                    <a:pt x="611334" y="46344"/>
                  </a:cubicBezTo>
                  <a:close/>
                  <a:moveTo>
                    <a:pt x="31897" y="546407"/>
                  </a:moveTo>
                  <a:cubicBezTo>
                    <a:pt x="31897" y="454332"/>
                    <a:pt x="106509" y="379719"/>
                    <a:pt x="198584" y="379719"/>
                  </a:cubicBezTo>
                  <a:cubicBezTo>
                    <a:pt x="290659" y="379719"/>
                    <a:pt x="365272" y="454332"/>
                    <a:pt x="365272" y="546407"/>
                  </a:cubicBezTo>
                  <a:cubicBezTo>
                    <a:pt x="365272" y="587682"/>
                    <a:pt x="349397" y="627369"/>
                    <a:pt x="322409" y="659119"/>
                  </a:cubicBezTo>
                  <a:cubicBezTo>
                    <a:pt x="312884" y="622607"/>
                    <a:pt x="285897" y="590857"/>
                    <a:pt x="250972" y="574982"/>
                  </a:cubicBezTo>
                  <a:cubicBezTo>
                    <a:pt x="281134" y="546407"/>
                    <a:pt x="282722" y="498782"/>
                    <a:pt x="254147" y="467032"/>
                  </a:cubicBezTo>
                  <a:cubicBezTo>
                    <a:pt x="225572" y="435282"/>
                    <a:pt x="177947" y="435282"/>
                    <a:pt x="146197" y="463857"/>
                  </a:cubicBezTo>
                  <a:cubicBezTo>
                    <a:pt x="116034" y="492432"/>
                    <a:pt x="114447" y="540057"/>
                    <a:pt x="143022" y="571807"/>
                  </a:cubicBezTo>
                  <a:cubicBezTo>
                    <a:pt x="144609" y="573394"/>
                    <a:pt x="146197" y="574982"/>
                    <a:pt x="146197" y="574982"/>
                  </a:cubicBezTo>
                  <a:cubicBezTo>
                    <a:pt x="111272" y="590857"/>
                    <a:pt x="84284" y="621019"/>
                    <a:pt x="74759" y="659119"/>
                  </a:cubicBezTo>
                  <a:cubicBezTo>
                    <a:pt x="46184" y="627369"/>
                    <a:pt x="31897" y="587682"/>
                    <a:pt x="31897" y="546407"/>
                  </a:cubicBezTo>
                  <a:close/>
                  <a:moveTo>
                    <a:pt x="154134" y="519419"/>
                  </a:moveTo>
                  <a:cubicBezTo>
                    <a:pt x="154134" y="495607"/>
                    <a:pt x="173184" y="474969"/>
                    <a:pt x="198584" y="474969"/>
                  </a:cubicBezTo>
                  <a:cubicBezTo>
                    <a:pt x="223984" y="474969"/>
                    <a:pt x="243034" y="494019"/>
                    <a:pt x="243034" y="519419"/>
                  </a:cubicBezTo>
                  <a:cubicBezTo>
                    <a:pt x="243034" y="543232"/>
                    <a:pt x="223984" y="563869"/>
                    <a:pt x="198584" y="563869"/>
                  </a:cubicBezTo>
                  <a:cubicBezTo>
                    <a:pt x="173184" y="563869"/>
                    <a:pt x="154134" y="543232"/>
                    <a:pt x="154134" y="519419"/>
                  </a:cubicBezTo>
                  <a:close/>
                  <a:moveTo>
                    <a:pt x="101747" y="682932"/>
                  </a:moveTo>
                  <a:cubicBezTo>
                    <a:pt x="106509" y="630544"/>
                    <a:pt x="154134" y="590857"/>
                    <a:pt x="206522" y="595619"/>
                  </a:cubicBezTo>
                  <a:cubicBezTo>
                    <a:pt x="252559" y="600382"/>
                    <a:pt x="289072" y="636894"/>
                    <a:pt x="293834" y="682932"/>
                  </a:cubicBezTo>
                  <a:cubicBezTo>
                    <a:pt x="236684" y="722619"/>
                    <a:pt x="158897" y="722619"/>
                    <a:pt x="101747" y="682932"/>
                  </a:cubicBezTo>
                  <a:close/>
                  <a:moveTo>
                    <a:pt x="238272" y="1181407"/>
                  </a:moveTo>
                  <a:cubicBezTo>
                    <a:pt x="243034" y="1151244"/>
                    <a:pt x="270022" y="1130607"/>
                    <a:pt x="300184" y="1135369"/>
                  </a:cubicBezTo>
                  <a:cubicBezTo>
                    <a:pt x="323997" y="1138544"/>
                    <a:pt x="343047" y="1157594"/>
                    <a:pt x="346222" y="1181407"/>
                  </a:cubicBezTo>
                  <a:cubicBezTo>
                    <a:pt x="314472" y="1202044"/>
                    <a:pt x="271609" y="1202044"/>
                    <a:pt x="238272" y="1181407"/>
                  </a:cubicBezTo>
                  <a:close/>
                  <a:moveTo>
                    <a:pt x="271609" y="1081394"/>
                  </a:moveTo>
                  <a:cubicBezTo>
                    <a:pt x="271609" y="1068694"/>
                    <a:pt x="281134" y="1059169"/>
                    <a:pt x="293834" y="1059169"/>
                  </a:cubicBezTo>
                  <a:cubicBezTo>
                    <a:pt x="306534" y="1059169"/>
                    <a:pt x="316059" y="1068694"/>
                    <a:pt x="316059" y="1081394"/>
                  </a:cubicBezTo>
                  <a:cubicBezTo>
                    <a:pt x="316059" y="1094094"/>
                    <a:pt x="306534" y="1103619"/>
                    <a:pt x="293834" y="1103619"/>
                  </a:cubicBezTo>
                  <a:cubicBezTo>
                    <a:pt x="281134" y="1102032"/>
                    <a:pt x="271609" y="1092507"/>
                    <a:pt x="271609" y="1081394"/>
                  </a:cubicBezTo>
                  <a:lnTo>
                    <a:pt x="271609" y="1081394"/>
                  </a:lnTo>
                  <a:close/>
                  <a:moveTo>
                    <a:pt x="373209" y="1156007"/>
                  </a:moveTo>
                  <a:cubicBezTo>
                    <a:pt x="365272" y="1138544"/>
                    <a:pt x="352572" y="1122669"/>
                    <a:pt x="335109" y="1113144"/>
                  </a:cubicBezTo>
                  <a:cubicBezTo>
                    <a:pt x="343047" y="1103619"/>
                    <a:pt x="346222" y="1092507"/>
                    <a:pt x="346222" y="1079807"/>
                  </a:cubicBezTo>
                  <a:cubicBezTo>
                    <a:pt x="346222" y="1049644"/>
                    <a:pt x="322409" y="1025832"/>
                    <a:pt x="292247" y="1025832"/>
                  </a:cubicBezTo>
                  <a:cubicBezTo>
                    <a:pt x="262084" y="1025832"/>
                    <a:pt x="238272" y="1049644"/>
                    <a:pt x="238272" y="1079807"/>
                  </a:cubicBezTo>
                  <a:cubicBezTo>
                    <a:pt x="238272" y="1092507"/>
                    <a:pt x="243034" y="1103619"/>
                    <a:pt x="249384" y="1113144"/>
                  </a:cubicBezTo>
                  <a:cubicBezTo>
                    <a:pt x="231922" y="1122669"/>
                    <a:pt x="219222" y="1136957"/>
                    <a:pt x="211284" y="1156007"/>
                  </a:cubicBezTo>
                  <a:cubicBezTo>
                    <a:pt x="179534" y="1111557"/>
                    <a:pt x="189059" y="1049644"/>
                    <a:pt x="233509" y="1017894"/>
                  </a:cubicBezTo>
                  <a:cubicBezTo>
                    <a:pt x="277959" y="986144"/>
                    <a:pt x="339872" y="995669"/>
                    <a:pt x="371622" y="1040119"/>
                  </a:cubicBezTo>
                  <a:cubicBezTo>
                    <a:pt x="398609" y="1073457"/>
                    <a:pt x="398609" y="1121082"/>
                    <a:pt x="373209" y="1156007"/>
                  </a:cubicBezTo>
                  <a:lnTo>
                    <a:pt x="373209" y="1156007"/>
                  </a:lnTo>
                  <a:close/>
                  <a:moveTo>
                    <a:pt x="389084" y="1009957"/>
                  </a:moveTo>
                  <a:cubicBezTo>
                    <a:pt x="365272" y="982969"/>
                    <a:pt x="330347" y="967094"/>
                    <a:pt x="293834" y="967094"/>
                  </a:cubicBezTo>
                  <a:cubicBezTo>
                    <a:pt x="292247" y="967094"/>
                    <a:pt x="289072" y="967094"/>
                    <a:pt x="287484" y="967094"/>
                  </a:cubicBezTo>
                  <a:lnTo>
                    <a:pt x="244622" y="738494"/>
                  </a:lnTo>
                  <a:cubicBezTo>
                    <a:pt x="295422" y="725794"/>
                    <a:pt x="339872" y="694044"/>
                    <a:pt x="366859" y="649594"/>
                  </a:cubicBezTo>
                  <a:lnTo>
                    <a:pt x="520847" y="733732"/>
                  </a:lnTo>
                  <a:cubicBezTo>
                    <a:pt x="493859" y="800407"/>
                    <a:pt x="498622" y="875019"/>
                    <a:pt x="531959" y="936932"/>
                  </a:cubicBezTo>
                  <a:lnTo>
                    <a:pt x="389084" y="1009957"/>
                  </a:lnTo>
                  <a:close/>
                  <a:moveTo>
                    <a:pt x="620859" y="990907"/>
                  </a:moveTo>
                  <a:cubicBezTo>
                    <a:pt x="625622" y="924232"/>
                    <a:pt x="684359" y="875019"/>
                    <a:pt x="751034" y="879782"/>
                  </a:cubicBezTo>
                  <a:cubicBezTo>
                    <a:pt x="809772" y="884544"/>
                    <a:pt x="857397" y="932169"/>
                    <a:pt x="862159" y="990907"/>
                  </a:cubicBezTo>
                  <a:cubicBezTo>
                    <a:pt x="790722" y="1043294"/>
                    <a:pt x="692297" y="1043294"/>
                    <a:pt x="620859" y="990907"/>
                  </a:cubicBezTo>
                  <a:close/>
                  <a:moveTo>
                    <a:pt x="684359" y="790882"/>
                  </a:moveTo>
                  <a:cubicBezTo>
                    <a:pt x="684359" y="759132"/>
                    <a:pt x="709759" y="733732"/>
                    <a:pt x="741509" y="733732"/>
                  </a:cubicBezTo>
                  <a:cubicBezTo>
                    <a:pt x="773259" y="733732"/>
                    <a:pt x="798659" y="759132"/>
                    <a:pt x="798659" y="790882"/>
                  </a:cubicBezTo>
                  <a:cubicBezTo>
                    <a:pt x="798659" y="822632"/>
                    <a:pt x="773259" y="848032"/>
                    <a:pt x="741509" y="848032"/>
                  </a:cubicBezTo>
                  <a:cubicBezTo>
                    <a:pt x="741509" y="848032"/>
                    <a:pt x="741509" y="848032"/>
                    <a:pt x="741509" y="848032"/>
                  </a:cubicBezTo>
                  <a:cubicBezTo>
                    <a:pt x="709759" y="848032"/>
                    <a:pt x="684359" y="822632"/>
                    <a:pt x="684359" y="790882"/>
                  </a:cubicBezTo>
                  <a:close/>
                  <a:moveTo>
                    <a:pt x="890734" y="967094"/>
                  </a:moveTo>
                  <a:cubicBezTo>
                    <a:pt x="879622" y="917882"/>
                    <a:pt x="844697" y="878194"/>
                    <a:pt x="798659" y="859144"/>
                  </a:cubicBezTo>
                  <a:cubicBezTo>
                    <a:pt x="836759" y="827394"/>
                    <a:pt x="841522" y="771832"/>
                    <a:pt x="809772" y="733732"/>
                  </a:cubicBezTo>
                  <a:cubicBezTo>
                    <a:pt x="778022" y="695632"/>
                    <a:pt x="722459" y="690869"/>
                    <a:pt x="684359" y="722619"/>
                  </a:cubicBezTo>
                  <a:cubicBezTo>
                    <a:pt x="646259" y="754369"/>
                    <a:pt x="641497" y="809932"/>
                    <a:pt x="673247" y="848032"/>
                  </a:cubicBezTo>
                  <a:cubicBezTo>
                    <a:pt x="676422" y="852794"/>
                    <a:pt x="681184" y="855969"/>
                    <a:pt x="684359" y="859144"/>
                  </a:cubicBezTo>
                  <a:cubicBezTo>
                    <a:pt x="638322" y="878194"/>
                    <a:pt x="603397" y="917882"/>
                    <a:pt x="592284" y="967094"/>
                  </a:cubicBezTo>
                  <a:cubicBezTo>
                    <a:pt x="512909" y="884544"/>
                    <a:pt x="516084" y="754369"/>
                    <a:pt x="598634" y="674994"/>
                  </a:cubicBezTo>
                  <a:cubicBezTo>
                    <a:pt x="681184" y="595619"/>
                    <a:pt x="811359" y="598794"/>
                    <a:pt x="890734" y="681344"/>
                  </a:cubicBezTo>
                  <a:cubicBezTo>
                    <a:pt x="966934" y="760719"/>
                    <a:pt x="966934" y="887719"/>
                    <a:pt x="890734" y="967094"/>
                  </a:cubicBezTo>
                  <a:close/>
                  <a:moveTo>
                    <a:pt x="957409" y="725794"/>
                  </a:moveTo>
                  <a:cubicBezTo>
                    <a:pt x="938359" y="682932"/>
                    <a:pt x="906609" y="648007"/>
                    <a:pt x="868509" y="622607"/>
                  </a:cubicBezTo>
                  <a:lnTo>
                    <a:pt x="997097" y="379719"/>
                  </a:lnTo>
                  <a:cubicBezTo>
                    <a:pt x="1041547" y="398769"/>
                    <a:pt x="1090759" y="400357"/>
                    <a:pt x="1136797" y="386069"/>
                  </a:cubicBezTo>
                  <a:lnTo>
                    <a:pt x="1171722" y="492432"/>
                  </a:lnTo>
                  <a:cubicBezTo>
                    <a:pt x="1119334" y="522594"/>
                    <a:pt x="1093934" y="584507"/>
                    <a:pt x="1111397" y="641657"/>
                  </a:cubicBezTo>
                  <a:lnTo>
                    <a:pt x="957409" y="725794"/>
                  </a:lnTo>
                  <a:close/>
                  <a:moveTo>
                    <a:pt x="1182834" y="689282"/>
                  </a:moveTo>
                  <a:cubicBezTo>
                    <a:pt x="1187597" y="659119"/>
                    <a:pt x="1214584" y="638482"/>
                    <a:pt x="1244747" y="643244"/>
                  </a:cubicBezTo>
                  <a:cubicBezTo>
                    <a:pt x="1268559" y="646419"/>
                    <a:pt x="1287609" y="665469"/>
                    <a:pt x="1290784" y="689282"/>
                  </a:cubicBezTo>
                  <a:cubicBezTo>
                    <a:pt x="1259034" y="709919"/>
                    <a:pt x="1216172" y="709919"/>
                    <a:pt x="1182834" y="689282"/>
                  </a:cubicBezTo>
                  <a:close/>
                  <a:moveTo>
                    <a:pt x="1216172" y="589269"/>
                  </a:moveTo>
                  <a:cubicBezTo>
                    <a:pt x="1216172" y="576569"/>
                    <a:pt x="1225697" y="567044"/>
                    <a:pt x="1238397" y="567044"/>
                  </a:cubicBezTo>
                  <a:cubicBezTo>
                    <a:pt x="1251097" y="567044"/>
                    <a:pt x="1260622" y="576569"/>
                    <a:pt x="1260622" y="589269"/>
                  </a:cubicBezTo>
                  <a:cubicBezTo>
                    <a:pt x="1260622" y="601969"/>
                    <a:pt x="1251097" y="611494"/>
                    <a:pt x="1238397" y="611494"/>
                  </a:cubicBezTo>
                  <a:cubicBezTo>
                    <a:pt x="1238397" y="611494"/>
                    <a:pt x="1238397" y="611494"/>
                    <a:pt x="1238397" y="611494"/>
                  </a:cubicBezTo>
                  <a:cubicBezTo>
                    <a:pt x="1225697" y="609907"/>
                    <a:pt x="1216172" y="600382"/>
                    <a:pt x="1216172" y="589269"/>
                  </a:cubicBezTo>
                  <a:lnTo>
                    <a:pt x="1216172" y="589269"/>
                  </a:lnTo>
                  <a:close/>
                  <a:moveTo>
                    <a:pt x="1317772" y="663882"/>
                  </a:moveTo>
                  <a:cubicBezTo>
                    <a:pt x="1309834" y="646419"/>
                    <a:pt x="1297134" y="630544"/>
                    <a:pt x="1279672" y="621019"/>
                  </a:cubicBezTo>
                  <a:cubicBezTo>
                    <a:pt x="1287609" y="611494"/>
                    <a:pt x="1290784" y="600382"/>
                    <a:pt x="1290784" y="587682"/>
                  </a:cubicBezTo>
                  <a:cubicBezTo>
                    <a:pt x="1290784" y="557519"/>
                    <a:pt x="1266972" y="533707"/>
                    <a:pt x="1236809" y="533707"/>
                  </a:cubicBezTo>
                  <a:cubicBezTo>
                    <a:pt x="1206647" y="533707"/>
                    <a:pt x="1182834" y="557519"/>
                    <a:pt x="1182834" y="587682"/>
                  </a:cubicBezTo>
                  <a:cubicBezTo>
                    <a:pt x="1182834" y="600382"/>
                    <a:pt x="1187597" y="611494"/>
                    <a:pt x="1193947" y="621019"/>
                  </a:cubicBezTo>
                  <a:cubicBezTo>
                    <a:pt x="1176484" y="630544"/>
                    <a:pt x="1163784" y="644832"/>
                    <a:pt x="1155847" y="663882"/>
                  </a:cubicBezTo>
                  <a:cubicBezTo>
                    <a:pt x="1124097" y="619432"/>
                    <a:pt x="1133622" y="557519"/>
                    <a:pt x="1178072" y="525769"/>
                  </a:cubicBezTo>
                  <a:cubicBezTo>
                    <a:pt x="1222522" y="494019"/>
                    <a:pt x="1284434" y="503544"/>
                    <a:pt x="1316184" y="547994"/>
                  </a:cubicBezTo>
                  <a:cubicBezTo>
                    <a:pt x="1343172" y="581332"/>
                    <a:pt x="1343172" y="628957"/>
                    <a:pt x="1317772" y="663882"/>
                  </a:cubicBezTo>
                  <a:cubicBezTo>
                    <a:pt x="1317772" y="663882"/>
                    <a:pt x="1317772" y="663882"/>
                    <a:pt x="1317772" y="663882"/>
                  </a:cubicBezTo>
                  <a:close/>
                </a:path>
              </a:pathLst>
            </a:custGeom>
            <a:solidFill>
              <a:srgbClr val="362F82"/>
            </a:solidFill>
            <a:ln w="15875" cap="flat">
              <a:solidFill>
                <a:srgbClr val="362F8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E9D60-419F-0162-0DA6-1F96B33CA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BB02CE5-866A-E50F-59FB-00583F26DDCC}"/>
              </a:ext>
            </a:extLst>
          </p:cNvPr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98C9D89-1050-95F3-FC87-E33AF59C3EE2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1DEB386-CDAB-9642-C475-B7DFAFB2D074}"/>
                </a:ext>
              </a:extLst>
            </p:cNvPr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0A2D92C-B481-6C09-58B7-5F4CA063E853}"/>
                </a:ext>
              </a:extLst>
            </p:cNvPr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A72F428-298F-7222-9840-4DFFD1045D99}"/>
                </a:ext>
              </a:extLst>
            </p:cNvPr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7897B6E-A079-9BDA-ECB4-5F2B84BFB291}"/>
                </a:ext>
              </a:extLst>
            </p:cNvPr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BCAA0CB-925B-4C73-15FA-24C501234538}"/>
                </a:ext>
              </a:extLst>
            </p:cNvPr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C3E5137-2B31-20D0-A1C7-F97147AB0B7F}"/>
                </a:ext>
              </a:extLst>
            </p:cNvPr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028744E-CD67-3141-360F-1860BB8F15C4}"/>
                </a:ext>
              </a:extLst>
            </p:cNvPr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DF61984-C25C-BAAF-2D59-4471786EACDE}"/>
                </a:ext>
              </a:extLst>
            </p:cNvPr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650E826-86F1-57C3-A65C-A8BB6FB700F0}"/>
                </a:ext>
              </a:extLst>
            </p:cNvPr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FC292A2-816B-C941-BE78-D8D0067DBFB2}"/>
                </a:ext>
              </a:extLst>
            </p:cNvPr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BD5A6C2-619D-DE71-34F4-4C4AF875AC7B}"/>
                </a:ext>
              </a:extLst>
            </p:cNvPr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BDB0EEA-0D39-41D8-BF4E-56312F2458D4}"/>
                </a:ext>
              </a:extLst>
            </p:cNvPr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2259525-8032-916F-DB4C-64FE6BF8A8B4}"/>
                </a:ext>
              </a:extLst>
            </p:cNvPr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D2001AC-C75D-5B89-661D-AD6E238B3AD7}"/>
                </a:ext>
              </a:extLst>
            </p:cNvPr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4370F19-8961-81A7-DBEB-9E0BBC79D563}"/>
                </a:ext>
              </a:extLst>
            </p:cNvPr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5934089-6A2A-1427-49C1-165ABC361333}"/>
                </a:ext>
              </a:extLst>
            </p:cNvPr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E4DF527-1F9D-4DF0-4C61-ADDB950F9D25}"/>
                </a:ext>
              </a:extLst>
            </p:cNvPr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B916AE7-1A45-9479-1E7E-72314F945B9F}"/>
                </a:ext>
              </a:extLst>
            </p:cNvPr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DB51582-1D7D-7E09-1E91-DD25B5F8F9F3}"/>
                </a:ext>
              </a:extLst>
            </p:cNvPr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ECAE7F4-CEA8-2B1E-5714-1ABE6ABEFB12}"/>
                </a:ext>
              </a:extLst>
            </p:cNvPr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15D9C8B-47D2-AD38-C33C-7C883C167D98}"/>
                </a:ext>
              </a:extLst>
            </p:cNvPr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5411FD4-2FF2-17E7-E0DE-ECA687490E54}"/>
                </a:ext>
              </a:extLst>
            </p:cNvPr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2B251B4-92FF-6C1E-CEFF-EDAFB8195256}"/>
                </a:ext>
              </a:extLst>
            </p:cNvPr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657F7B1-48E6-94D3-C860-6835CE6F3710}"/>
                </a:ext>
              </a:extLst>
            </p:cNvPr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BDA6CC7-1482-3E33-957E-5B26258B6037}"/>
                </a:ext>
              </a:extLst>
            </p:cNvPr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E2F4156-3C4D-32EA-28C3-76F1B7306D59}"/>
                </a:ext>
              </a:extLst>
            </p:cNvPr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AA5833A7-EE18-847F-A0EE-8C775DC7F443}"/>
              </a:ext>
            </a:extLst>
          </p:cNvPr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38DE178-3DCB-9EA5-8EF3-DC4AD2AF995C}"/>
              </a:ext>
            </a:extLst>
          </p:cNvPr>
          <p:cNvGrpSpPr>
            <a:grpSpLocks noChangeAspect="1"/>
          </p:cNvGrpSpPr>
          <p:nvPr/>
        </p:nvGrpSpPr>
        <p:grpSpPr>
          <a:xfrm>
            <a:off x="1263653" y="12302061"/>
            <a:ext cx="22199603" cy="12697"/>
            <a:chOff x="0" y="0"/>
            <a:chExt cx="22199600" cy="12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7C8F595-B69B-AACA-3255-FAA6D562AAE7}"/>
                </a:ext>
              </a:extLst>
            </p:cNvPr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Freeform 34">
            <a:extLst>
              <a:ext uri="{FF2B5EF4-FFF2-40B4-BE49-F238E27FC236}">
                <a16:creationId xmlns:a16="http://schemas.microsoft.com/office/drawing/2014/main" id="{021CBEA8-858F-A245-5909-04C3583D3C78}"/>
              </a:ext>
            </a:extLst>
          </p:cNvPr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B533A1EB-B187-13E5-4BC5-F3DF5A19F7C4}"/>
              </a:ext>
            </a:extLst>
          </p:cNvPr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2247AD3A-7719-E9F9-5B38-D1153932C438}"/>
              </a:ext>
            </a:extLst>
          </p:cNvPr>
          <p:cNvSpPr txBox="1"/>
          <p:nvPr/>
        </p:nvSpPr>
        <p:spPr>
          <a:xfrm>
            <a:off x="1279808" y="812740"/>
            <a:ext cx="8702392" cy="1297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Roboto Bold"/>
                <a:ea typeface="Roboto Bold"/>
                <a:cs typeface="Roboto Bold"/>
                <a:sym typeface="Roboto Bold"/>
              </a:rPr>
              <a:t>Wsparcie i kontakt </a:t>
            </a:r>
            <a:endParaRPr lang="en-US" sz="7765" b="1" dirty="0">
              <a:solidFill>
                <a:srgbClr val="362F82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F1CE1633-0D38-EF0C-538D-8F4B972C9386}"/>
              </a:ext>
            </a:extLst>
          </p:cNvPr>
          <p:cNvSpPr txBox="1">
            <a:spLocks/>
          </p:cNvSpPr>
          <p:nvPr/>
        </p:nvSpPr>
        <p:spPr>
          <a:xfrm>
            <a:off x="9982200" y="2386237"/>
            <a:ext cx="9937747" cy="1554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4170"/>
              </a:lnSpc>
              <a:defRPr sz="2501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defRPr>
            </a:lvl1pPr>
          </a:lstStyle>
          <a:p>
            <a:pPr algn="l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Agnieszka Besser-Krysiak</a:t>
            </a:r>
          </a:p>
          <a:p>
            <a:pPr algn="l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czechy.krysiak@gmail.com </a:t>
            </a:r>
          </a:p>
          <a:p>
            <a:pPr algn="l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Ambasador Programu eTwinning w woj. łódzkim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2F7201A9-2589-BFFE-4FE0-AB2B736AAEC0}"/>
              </a:ext>
            </a:extLst>
          </p:cNvPr>
          <p:cNvGrpSpPr/>
          <p:nvPr/>
        </p:nvGrpSpPr>
        <p:grpSpPr>
          <a:xfrm>
            <a:off x="1654367" y="4846141"/>
            <a:ext cx="22805720" cy="6826386"/>
            <a:chOff x="1578280" y="2601116"/>
            <a:chExt cx="22805720" cy="6826386"/>
          </a:xfrm>
        </p:grpSpPr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B2314248-BC65-25B3-AF76-B66D4F560AAE}"/>
                </a:ext>
              </a:extLst>
            </p:cNvPr>
            <p:cNvGrpSpPr/>
            <p:nvPr/>
          </p:nvGrpSpPr>
          <p:grpSpPr>
            <a:xfrm>
              <a:off x="6870144" y="2601116"/>
              <a:ext cx="17513856" cy="6826386"/>
              <a:chOff x="6870144" y="2601116"/>
              <a:chExt cx="17513856" cy="6826386"/>
            </a:xfrm>
          </p:grpSpPr>
          <p:sp>
            <p:nvSpPr>
              <p:cNvPr id="74" name="Freeform 3">
                <a:extLst>
                  <a:ext uri="{FF2B5EF4-FFF2-40B4-BE49-F238E27FC236}">
                    <a16:creationId xmlns:a16="http://schemas.microsoft.com/office/drawing/2014/main" id="{DCF5CCA8-3B5C-BE17-AB4E-697C073657F0}"/>
                  </a:ext>
                </a:extLst>
              </p:cNvPr>
              <p:cNvSpPr/>
              <p:nvPr/>
            </p:nvSpPr>
            <p:spPr>
              <a:xfrm>
                <a:off x="7426068" y="2601116"/>
                <a:ext cx="16957932" cy="6826386"/>
              </a:xfrm>
              <a:custGeom>
                <a:avLst/>
                <a:gdLst/>
                <a:ahLst/>
                <a:cxnLst/>
                <a:rect l="l" t="t" r="r" b="b"/>
                <a:pathLst>
                  <a:path w="16957929" h="6826377">
                    <a:moveTo>
                      <a:pt x="16957929" y="0"/>
                    </a:moveTo>
                    <a:lnTo>
                      <a:pt x="16957929" y="6826377"/>
                    </a:lnTo>
                    <a:lnTo>
                      <a:pt x="1096137" y="6826377"/>
                    </a:lnTo>
                    <a:cubicBezTo>
                      <a:pt x="490855" y="6826377"/>
                      <a:pt x="0" y="6335776"/>
                      <a:pt x="0" y="5730367"/>
                    </a:cubicBezTo>
                    <a:lnTo>
                      <a:pt x="0" y="1096137"/>
                    </a:lnTo>
                    <a:cubicBezTo>
                      <a:pt x="0" y="490728"/>
                      <a:pt x="490855" y="0"/>
                      <a:pt x="1096137" y="0"/>
                    </a:cubicBezTo>
                    <a:close/>
                  </a:path>
                </a:pathLst>
              </a:custGeom>
              <a:solidFill>
                <a:srgbClr val="FEE7A8"/>
              </a:solidFill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51" name="Grupa 50">
                <a:extLst>
                  <a:ext uri="{FF2B5EF4-FFF2-40B4-BE49-F238E27FC236}">
                    <a16:creationId xmlns:a16="http://schemas.microsoft.com/office/drawing/2014/main" id="{87AC12A3-D91B-CCBF-4D9A-155F915A94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26754" y="7495900"/>
                <a:ext cx="798627" cy="798627"/>
                <a:chOff x="10765397" y="4584156"/>
                <a:chExt cx="576064" cy="576064"/>
              </a:xfrm>
              <a:solidFill>
                <a:srgbClr val="6D5CA3"/>
              </a:solidFill>
            </p:grpSpPr>
            <p:sp>
              <p:nvSpPr>
                <p:cNvPr id="52" name="Oval 3">
                  <a:extLst>
                    <a:ext uri="{FF2B5EF4-FFF2-40B4-BE49-F238E27FC236}">
                      <a16:creationId xmlns:a16="http://schemas.microsoft.com/office/drawing/2014/main" id="{F763D81F-0C0C-0279-4443-394E8BA48480}"/>
                    </a:ext>
                  </a:extLst>
                </p:cNvPr>
                <p:cNvSpPr/>
                <p:nvPr/>
              </p:nvSpPr>
              <p:spPr>
                <a:xfrm>
                  <a:off x="10765397" y="4584156"/>
                  <a:ext cx="576064" cy="576064"/>
                </a:xfrm>
                <a:prstGeom prst="ellipse">
                  <a:avLst/>
                </a:prstGeom>
                <a:grpFill/>
                <a:ln>
                  <a:solidFill>
                    <a:srgbClr val="6D5C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rgbClr val="282C82"/>
                    </a:solidFill>
                  </a:endParaRPr>
                </a:p>
              </p:txBody>
            </p:sp>
            <p:pic>
              <p:nvPicPr>
                <p:cNvPr id="53" name="Picture 5">
                  <a:extLst>
                    <a:ext uri="{FF2B5EF4-FFF2-40B4-BE49-F238E27FC236}">
                      <a16:creationId xmlns:a16="http://schemas.microsoft.com/office/drawing/2014/main" id="{8463C5DC-D08C-5E47-A30F-71832D9392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48528" y="4695639"/>
                  <a:ext cx="427135" cy="353099"/>
                </a:xfrm>
                <a:prstGeom prst="rect">
                  <a:avLst/>
                </a:prstGeom>
                <a:grpFill/>
                <a:ln>
                  <a:solidFill>
                    <a:srgbClr val="6D5CA3"/>
                  </a:solidFill>
                </a:ln>
              </p:spPr>
            </p:pic>
          </p:grpSp>
          <p:grpSp>
            <p:nvGrpSpPr>
              <p:cNvPr id="54" name="Grupa 53">
                <a:extLst>
                  <a:ext uri="{FF2B5EF4-FFF2-40B4-BE49-F238E27FC236}">
                    <a16:creationId xmlns:a16="http://schemas.microsoft.com/office/drawing/2014/main" id="{DCAF29F0-8671-A8EA-3A39-DD151D5FE9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26753" y="4929264"/>
                <a:ext cx="798627" cy="798627"/>
                <a:chOff x="8740414" y="4584156"/>
                <a:chExt cx="576064" cy="576064"/>
              </a:xfrm>
              <a:solidFill>
                <a:srgbClr val="6D5CA3"/>
              </a:solidFill>
            </p:grpSpPr>
            <p:sp>
              <p:nvSpPr>
                <p:cNvPr id="55" name="Oval 2">
                  <a:extLst>
                    <a:ext uri="{FF2B5EF4-FFF2-40B4-BE49-F238E27FC236}">
                      <a16:creationId xmlns:a16="http://schemas.microsoft.com/office/drawing/2014/main" id="{06EC6B35-22A1-D771-3317-3DDFA71DA1ED}"/>
                    </a:ext>
                  </a:extLst>
                </p:cNvPr>
                <p:cNvSpPr/>
                <p:nvPr/>
              </p:nvSpPr>
              <p:spPr>
                <a:xfrm>
                  <a:off x="8740414" y="4584156"/>
                  <a:ext cx="576064" cy="576064"/>
                </a:xfrm>
                <a:prstGeom prst="ellipse">
                  <a:avLst/>
                </a:prstGeom>
                <a:grpFill/>
                <a:ln>
                  <a:solidFill>
                    <a:srgbClr val="6D5C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rgbClr val="282C82"/>
                    </a:solidFill>
                  </a:endParaRPr>
                </a:p>
              </p:txBody>
            </p:sp>
            <p:pic>
              <p:nvPicPr>
                <p:cNvPr id="56" name="Picture 6">
                  <a:extLst>
                    <a:ext uri="{FF2B5EF4-FFF2-40B4-BE49-F238E27FC236}">
                      <a16:creationId xmlns:a16="http://schemas.microsoft.com/office/drawing/2014/main" id="{96E0C70F-30AF-8B07-D9A1-CCD8A58EA7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09607" y="4690534"/>
                  <a:ext cx="242296" cy="416445"/>
                </a:xfrm>
                <a:prstGeom prst="rect">
                  <a:avLst/>
                </a:prstGeom>
                <a:grpFill/>
                <a:ln>
                  <a:solidFill>
                    <a:srgbClr val="6D5CA3"/>
                  </a:solidFill>
                </a:ln>
              </p:spPr>
            </p:pic>
          </p:grpSp>
          <p:grpSp>
            <p:nvGrpSpPr>
              <p:cNvPr id="60" name="Grupa 59">
                <a:extLst>
                  <a:ext uri="{FF2B5EF4-FFF2-40B4-BE49-F238E27FC236}">
                    <a16:creationId xmlns:a16="http://schemas.microsoft.com/office/drawing/2014/main" id="{56F13F65-1AEF-1237-335F-16314BB56E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38768" y="6207358"/>
                <a:ext cx="798627" cy="798627"/>
                <a:chOff x="6828476" y="4581127"/>
                <a:chExt cx="576064" cy="576064"/>
              </a:xfrm>
              <a:solidFill>
                <a:srgbClr val="6D5CA3"/>
              </a:solidFill>
            </p:grpSpPr>
            <p:sp>
              <p:nvSpPr>
                <p:cNvPr id="61" name="Oval 8">
                  <a:extLst>
                    <a:ext uri="{FF2B5EF4-FFF2-40B4-BE49-F238E27FC236}">
                      <a16:creationId xmlns:a16="http://schemas.microsoft.com/office/drawing/2014/main" id="{936B4BDD-CAF4-A7C3-37DF-75030596F689}"/>
                    </a:ext>
                  </a:extLst>
                </p:cNvPr>
                <p:cNvSpPr/>
                <p:nvPr/>
              </p:nvSpPr>
              <p:spPr>
                <a:xfrm>
                  <a:off x="6828476" y="4581127"/>
                  <a:ext cx="576064" cy="576064"/>
                </a:xfrm>
                <a:prstGeom prst="ellipse">
                  <a:avLst/>
                </a:prstGeom>
                <a:grpFill/>
                <a:ln>
                  <a:solidFill>
                    <a:srgbClr val="6D5C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rgbClr val="282C82"/>
                    </a:solidFill>
                  </a:endParaRPr>
                </a:p>
              </p:txBody>
            </p:sp>
            <p:pic>
              <p:nvPicPr>
                <p:cNvPr id="62" name="Picture 4" descr="Instagram New Logo Png Image Royalty Free - Transparent Background Instagram White Png (1000x1000), Png Download">
                  <a:extLst>
                    <a:ext uri="{FF2B5EF4-FFF2-40B4-BE49-F238E27FC236}">
                      <a16:creationId xmlns:a16="http://schemas.microsoft.com/office/drawing/2014/main" id="{43E4108B-B0F5-34EC-6ADF-50CF32FA86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6489" y="4662282"/>
                  <a:ext cx="403587" cy="406488"/>
                </a:xfrm>
                <a:prstGeom prst="rect">
                  <a:avLst/>
                </a:prstGeom>
                <a:grpFill/>
                <a:ln>
                  <a:solidFill>
                    <a:srgbClr val="6D5CA3"/>
                  </a:solidFill>
                </a:ln>
              </p:spPr>
            </p:pic>
          </p:grpSp>
          <p:grpSp>
            <p:nvGrpSpPr>
              <p:cNvPr id="73" name="Grupa 72">
                <a:extLst>
                  <a:ext uri="{FF2B5EF4-FFF2-40B4-BE49-F238E27FC236}">
                    <a16:creationId xmlns:a16="http://schemas.microsoft.com/office/drawing/2014/main" id="{70A20460-26BE-3C58-B372-F6DA760A3E90}"/>
                  </a:ext>
                </a:extLst>
              </p:cNvPr>
              <p:cNvGrpSpPr/>
              <p:nvPr/>
            </p:nvGrpSpPr>
            <p:grpSpPr>
              <a:xfrm>
                <a:off x="6870144" y="3525847"/>
                <a:ext cx="1135871" cy="1135871"/>
                <a:chOff x="13086810" y="5696039"/>
                <a:chExt cx="1135871" cy="1135871"/>
              </a:xfrm>
            </p:grpSpPr>
            <p:sp>
              <p:nvSpPr>
                <p:cNvPr id="71" name="Owal 70">
                  <a:extLst>
                    <a:ext uri="{FF2B5EF4-FFF2-40B4-BE49-F238E27FC236}">
                      <a16:creationId xmlns:a16="http://schemas.microsoft.com/office/drawing/2014/main" id="{7E7543E1-AB39-380D-B3C8-510214DD3E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254939" y="5840564"/>
                  <a:ext cx="798627" cy="798627"/>
                </a:xfrm>
                <a:prstGeom prst="ellipse">
                  <a:avLst/>
                </a:prstGeom>
                <a:solidFill>
                  <a:srgbClr val="6D5CA3"/>
                </a:solidFill>
                <a:ln>
                  <a:solidFill>
                    <a:srgbClr val="6D5C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70" name="Picture 6" descr="statue of unity&#10;">
                  <a:extLst>
                    <a:ext uri="{FF2B5EF4-FFF2-40B4-BE49-F238E27FC236}">
                      <a16:creationId xmlns:a16="http://schemas.microsoft.com/office/drawing/2014/main" id="{6253A9EF-36FA-9B71-1149-BB2973EF5E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86810" y="5696039"/>
                  <a:ext cx="1135871" cy="11358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B91C005F-247E-6F99-2A5C-032F82CCCE81}"/>
                </a:ext>
              </a:extLst>
            </p:cNvPr>
            <p:cNvSpPr txBox="1"/>
            <p:nvPr/>
          </p:nvSpPr>
          <p:spPr>
            <a:xfrm>
              <a:off x="12039600" y="3655837"/>
              <a:ext cx="6496612" cy="4804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0"/>
                </a:lnSpc>
              </a:pPr>
              <a:r>
                <a:rPr lang="pl-PL" sz="25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Krajowe Biuro eTwinning </a:t>
              </a:r>
            </a:p>
            <a:p>
              <a:pPr>
                <a:lnSpc>
                  <a:spcPts val="4170"/>
                </a:lnSpc>
              </a:pPr>
              <a:r>
                <a:rPr lang="pl-PL" sz="25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Fundacja Rozwoju Systemu Edukacji</a:t>
              </a:r>
            </a:p>
            <a:p>
              <a:pPr>
                <a:lnSpc>
                  <a:spcPts val="4170"/>
                </a:lnSpc>
              </a:pPr>
              <a:r>
                <a:rPr lang="pl-PL" sz="25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Al. Jerozolimskie 142 A</a:t>
              </a:r>
            </a:p>
            <a:p>
              <a:pPr>
                <a:lnSpc>
                  <a:spcPts val="4170"/>
                </a:lnSpc>
              </a:pPr>
              <a:r>
                <a:rPr lang="pl-PL" sz="25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02-305 Warszawa</a:t>
              </a:r>
            </a:p>
            <a:p>
              <a:pPr>
                <a:lnSpc>
                  <a:spcPts val="4170"/>
                </a:lnSpc>
              </a:pPr>
              <a:endParaRPr lang="pl-PL" sz="250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>
                <a:lnSpc>
                  <a:spcPts val="4170"/>
                </a:lnSpc>
              </a:pPr>
              <a:r>
                <a:rPr lang="pl-PL" sz="25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https://etwinning.pl</a:t>
              </a:r>
            </a:p>
            <a:p>
              <a:pPr>
                <a:lnSpc>
                  <a:spcPts val="4170"/>
                </a:lnSpc>
              </a:pPr>
              <a:endParaRPr lang="pl-PL" sz="250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>
                <a:lnSpc>
                  <a:spcPts val="4170"/>
                </a:lnSpc>
              </a:pPr>
              <a:r>
                <a:rPr lang="pl-PL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Helpdesk eTwinning Polska etwinning@frse.org.pl </a:t>
              </a:r>
              <a:endParaRPr lang="pl-PL" sz="250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51BF542E-F20A-8C05-CB10-90EE7E248784}"/>
                </a:ext>
              </a:extLst>
            </p:cNvPr>
            <p:cNvSpPr txBox="1"/>
            <p:nvPr/>
          </p:nvSpPr>
          <p:spPr>
            <a:xfrm>
              <a:off x="1578280" y="3909116"/>
              <a:ext cx="4971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800" dirty="0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youtube.com/</a:t>
              </a:r>
              <a:r>
                <a:rPr lang="pl-PL" sz="1800" dirty="0" err="1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</a:t>
              </a:r>
              <a:r>
                <a:rPr lang="pl-PL" sz="1800" dirty="0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/eTwinningPL1 </a:t>
              </a:r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067F98EA-35E0-E7C8-ADE7-2BB7276AA470}"/>
                </a:ext>
              </a:extLst>
            </p:cNvPr>
            <p:cNvSpPr txBox="1"/>
            <p:nvPr/>
          </p:nvSpPr>
          <p:spPr>
            <a:xfrm>
              <a:off x="2142622" y="5180744"/>
              <a:ext cx="4406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800" dirty="0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facebook.com/</a:t>
              </a:r>
              <a:r>
                <a:rPr lang="pl-PL" sz="1800" dirty="0" err="1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eTwinningPolska</a:t>
              </a:r>
              <a:endParaRPr lang="pl-PL" sz="1800" dirty="0">
                <a:solidFill>
                  <a:srgbClr val="6D5CA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8C2FD5ED-B103-695B-B891-0B8AB0B9EDB5}"/>
                </a:ext>
              </a:extLst>
            </p:cNvPr>
            <p:cNvSpPr txBox="1"/>
            <p:nvPr/>
          </p:nvSpPr>
          <p:spPr>
            <a:xfrm>
              <a:off x="2142622" y="6416968"/>
              <a:ext cx="4406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800" dirty="0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instagram.com/</a:t>
              </a:r>
              <a:r>
                <a:rPr lang="pl-PL" sz="1800" dirty="0" err="1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etwinning_polska</a:t>
              </a:r>
              <a:endParaRPr lang="pl-PL" sz="1800" dirty="0">
                <a:solidFill>
                  <a:srgbClr val="6D5CA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691385DF-9F80-521C-1277-03578A45C025}"/>
                </a:ext>
              </a:extLst>
            </p:cNvPr>
            <p:cNvSpPr txBox="1"/>
            <p:nvPr/>
          </p:nvSpPr>
          <p:spPr>
            <a:xfrm>
              <a:off x="2142622" y="7753958"/>
              <a:ext cx="4406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800" dirty="0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twitter.com/</a:t>
              </a:r>
              <a:r>
                <a:rPr lang="pl-PL" sz="1800" dirty="0" err="1">
                  <a:solidFill>
                    <a:srgbClr val="6D5C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eTwinningPolska</a:t>
              </a:r>
              <a:endParaRPr lang="pl-PL" sz="1800" dirty="0">
                <a:solidFill>
                  <a:srgbClr val="6D5CA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A34C30FA-474A-CD68-601E-0EB46E56E9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244081"/>
            <a:ext cx="3454467" cy="369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5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37564-8EED-686D-EF9A-FC94565DA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47AB6E-C0B0-0182-610F-D62DD26AE25E}"/>
              </a:ext>
            </a:extLst>
          </p:cNvPr>
          <p:cNvSpPr/>
          <p:nvPr/>
        </p:nvSpPr>
        <p:spPr>
          <a:xfrm>
            <a:off x="1293339" y="3172536"/>
            <a:ext cx="4637402" cy="4335780"/>
          </a:xfrm>
          <a:custGeom>
            <a:avLst/>
            <a:gdLst/>
            <a:ahLst/>
            <a:cxnLst/>
            <a:rect l="l" t="t" r="r" b="b"/>
            <a:pathLst>
              <a:path w="4637405" h="4335780">
                <a:moveTo>
                  <a:pt x="4637405" y="942086"/>
                </a:moveTo>
                <a:lnTo>
                  <a:pt x="4637405" y="3393694"/>
                </a:lnTo>
                <a:cubicBezTo>
                  <a:pt x="4637405" y="3914013"/>
                  <a:pt x="4215638" y="4335780"/>
                  <a:pt x="3695319" y="4335780"/>
                </a:cubicBezTo>
                <a:lnTo>
                  <a:pt x="942086" y="4335780"/>
                </a:lnTo>
                <a:cubicBezTo>
                  <a:pt x="421767" y="4335780"/>
                  <a:pt x="0" y="3914013"/>
                  <a:pt x="0" y="3393694"/>
                </a:cubicBezTo>
                <a:lnTo>
                  <a:pt x="0" y="942086"/>
                </a:lnTo>
                <a:cubicBezTo>
                  <a:pt x="0" y="421767"/>
                  <a:pt x="421767" y="0"/>
                  <a:pt x="942086" y="0"/>
                </a:cubicBezTo>
                <a:lnTo>
                  <a:pt x="3695319" y="0"/>
                </a:lnTo>
                <a:cubicBezTo>
                  <a:pt x="4215511" y="0"/>
                  <a:pt x="4637405" y="421767"/>
                  <a:pt x="4637405" y="942086"/>
                </a:cubicBezTo>
              </a:path>
            </a:pathLst>
          </a:custGeom>
          <a:solidFill>
            <a:srgbClr val="362F8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5CEB553-8EB7-D007-DA9D-FAEBC5932F20}"/>
              </a:ext>
            </a:extLst>
          </p:cNvPr>
          <p:cNvSpPr/>
          <p:nvPr/>
        </p:nvSpPr>
        <p:spPr>
          <a:xfrm>
            <a:off x="7146280" y="3172536"/>
            <a:ext cx="4637402" cy="4335780"/>
          </a:xfrm>
          <a:custGeom>
            <a:avLst/>
            <a:gdLst/>
            <a:ahLst/>
            <a:cxnLst/>
            <a:rect l="l" t="t" r="r" b="b"/>
            <a:pathLst>
              <a:path w="4637405" h="4335780">
                <a:moveTo>
                  <a:pt x="4637405" y="942086"/>
                </a:moveTo>
                <a:lnTo>
                  <a:pt x="4637405" y="3393694"/>
                </a:lnTo>
                <a:cubicBezTo>
                  <a:pt x="4637405" y="3914013"/>
                  <a:pt x="4215638" y="4335780"/>
                  <a:pt x="3695319" y="4335780"/>
                </a:cubicBezTo>
                <a:lnTo>
                  <a:pt x="942086" y="4335780"/>
                </a:lnTo>
                <a:cubicBezTo>
                  <a:pt x="421767" y="4335780"/>
                  <a:pt x="0" y="3914013"/>
                  <a:pt x="0" y="3393694"/>
                </a:cubicBezTo>
                <a:lnTo>
                  <a:pt x="0" y="942086"/>
                </a:lnTo>
                <a:cubicBezTo>
                  <a:pt x="0" y="421767"/>
                  <a:pt x="421767" y="0"/>
                  <a:pt x="942086" y="0"/>
                </a:cubicBezTo>
                <a:lnTo>
                  <a:pt x="3695319" y="0"/>
                </a:lnTo>
                <a:cubicBezTo>
                  <a:pt x="4215638" y="0"/>
                  <a:pt x="4637405" y="421767"/>
                  <a:pt x="4637405" y="942086"/>
                </a:cubicBezTo>
              </a:path>
            </a:pathLst>
          </a:custGeom>
          <a:solidFill>
            <a:srgbClr val="FFCE09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85D359B-E7A7-664A-E244-7D416E4175E1}"/>
              </a:ext>
            </a:extLst>
          </p:cNvPr>
          <p:cNvSpPr/>
          <p:nvPr/>
        </p:nvSpPr>
        <p:spPr>
          <a:xfrm>
            <a:off x="12999212" y="3155813"/>
            <a:ext cx="4637402" cy="4335780"/>
          </a:xfrm>
          <a:custGeom>
            <a:avLst/>
            <a:gdLst/>
            <a:ahLst/>
            <a:cxnLst/>
            <a:rect l="l" t="t" r="r" b="b"/>
            <a:pathLst>
              <a:path w="4637405" h="4335780">
                <a:moveTo>
                  <a:pt x="4637405" y="942086"/>
                </a:moveTo>
                <a:lnTo>
                  <a:pt x="4637405" y="3393694"/>
                </a:lnTo>
                <a:cubicBezTo>
                  <a:pt x="4637405" y="3914013"/>
                  <a:pt x="4215638" y="4335780"/>
                  <a:pt x="3695319" y="4335780"/>
                </a:cubicBezTo>
                <a:lnTo>
                  <a:pt x="942086" y="4335780"/>
                </a:lnTo>
                <a:cubicBezTo>
                  <a:pt x="421767" y="4335780"/>
                  <a:pt x="0" y="3914013"/>
                  <a:pt x="0" y="3393694"/>
                </a:cubicBezTo>
                <a:lnTo>
                  <a:pt x="0" y="942086"/>
                </a:lnTo>
                <a:cubicBezTo>
                  <a:pt x="0" y="421767"/>
                  <a:pt x="421767" y="0"/>
                  <a:pt x="942086" y="0"/>
                </a:cubicBezTo>
                <a:lnTo>
                  <a:pt x="3695319" y="0"/>
                </a:lnTo>
                <a:cubicBezTo>
                  <a:pt x="4215511" y="0"/>
                  <a:pt x="4637405" y="421767"/>
                  <a:pt x="4637405" y="942086"/>
                </a:cubicBezTo>
              </a:path>
            </a:pathLst>
          </a:custGeom>
          <a:solidFill>
            <a:srgbClr val="362F82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1D5B3B6-B46B-BB43-C57F-0E5C03A178C8}"/>
              </a:ext>
            </a:extLst>
          </p:cNvPr>
          <p:cNvSpPr/>
          <p:nvPr/>
        </p:nvSpPr>
        <p:spPr>
          <a:xfrm>
            <a:off x="18852153" y="3172536"/>
            <a:ext cx="4637402" cy="4335780"/>
          </a:xfrm>
          <a:custGeom>
            <a:avLst/>
            <a:gdLst/>
            <a:ahLst/>
            <a:cxnLst/>
            <a:rect l="l" t="t" r="r" b="b"/>
            <a:pathLst>
              <a:path w="4637405" h="4335780">
                <a:moveTo>
                  <a:pt x="4637405" y="942086"/>
                </a:moveTo>
                <a:lnTo>
                  <a:pt x="4637405" y="3393694"/>
                </a:lnTo>
                <a:cubicBezTo>
                  <a:pt x="4637405" y="3914013"/>
                  <a:pt x="4215638" y="4335780"/>
                  <a:pt x="3695319" y="4335780"/>
                </a:cubicBezTo>
                <a:lnTo>
                  <a:pt x="942086" y="4335780"/>
                </a:lnTo>
                <a:cubicBezTo>
                  <a:pt x="421767" y="4335780"/>
                  <a:pt x="0" y="3914013"/>
                  <a:pt x="0" y="3393694"/>
                </a:cubicBezTo>
                <a:lnTo>
                  <a:pt x="0" y="942086"/>
                </a:lnTo>
                <a:cubicBezTo>
                  <a:pt x="0" y="421767"/>
                  <a:pt x="421767" y="0"/>
                  <a:pt x="942086" y="0"/>
                </a:cubicBezTo>
                <a:lnTo>
                  <a:pt x="3695319" y="0"/>
                </a:lnTo>
                <a:cubicBezTo>
                  <a:pt x="4215511" y="0"/>
                  <a:pt x="4637405" y="421767"/>
                  <a:pt x="4637405" y="942086"/>
                </a:cubicBezTo>
              </a:path>
            </a:pathLst>
          </a:custGeom>
          <a:solidFill>
            <a:srgbClr val="FFCE09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D9740CC-9DF8-BA4A-F5DB-7F8AA0FA65CE}"/>
              </a:ext>
            </a:extLst>
          </p:cNvPr>
          <p:cNvSpPr>
            <a:spLocks noChangeAspect="1"/>
          </p:cNvSpPr>
          <p:nvPr/>
        </p:nvSpPr>
        <p:spPr>
          <a:xfrm>
            <a:off x="20341644" y="4450842"/>
            <a:ext cx="1658420" cy="1656000"/>
          </a:xfrm>
          <a:custGeom>
            <a:avLst/>
            <a:gdLst/>
            <a:ahLst/>
            <a:cxnLst/>
            <a:rect l="l" t="t" r="r" b="b"/>
            <a:pathLst>
              <a:path w="1394714" h="1392681">
                <a:moveTo>
                  <a:pt x="1364488" y="477774"/>
                </a:moveTo>
                <a:lnTo>
                  <a:pt x="1251585" y="364998"/>
                </a:lnTo>
                <a:lnTo>
                  <a:pt x="1202690" y="413893"/>
                </a:lnTo>
                <a:cubicBezTo>
                  <a:pt x="1141349" y="475107"/>
                  <a:pt x="1041654" y="475107"/>
                  <a:pt x="980313" y="413893"/>
                </a:cubicBezTo>
                <a:cubicBezTo>
                  <a:pt x="950595" y="384302"/>
                  <a:pt x="934212" y="344932"/>
                  <a:pt x="934212" y="303022"/>
                </a:cubicBezTo>
                <a:cubicBezTo>
                  <a:pt x="934212" y="261112"/>
                  <a:pt x="950595" y="221615"/>
                  <a:pt x="980313" y="191770"/>
                </a:cubicBezTo>
                <a:lnTo>
                  <a:pt x="1029208" y="143002"/>
                </a:lnTo>
                <a:lnTo>
                  <a:pt x="916305" y="30226"/>
                </a:lnTo>
                <a:lnTo>
                  <a:pt x="946531" y="0"/>
                </a:lnTo>
                <a:lnTo>
                  <a:pt x="1089787" y="143002"/>
                </a:lnTo>
                <a:lnTo>
                  <a:pt x="1010539" y="221996"/>
                </a:lnTo>
                <a:cubicBezTo>
                  <a:pt x="988949" y="243586"/>
                  <a:pt x="977011" y="272288"/>
                  <a:pt x="977011" y="302895"/>
                </a:cubicBezTo>
                <a:cubicBezTo>
                  <a:pt x="977011" y="333502"/>
                  <a:pt x="988949" y="362077"/>
                  <a:pt x="1010539" y="383540"/>
                </a:cubicBezTo>
                <a:cubicBezTo>
                  <a:pt x="1055243" y="428117"/>
                  <a:pt x="1127760" y="428117"/>
                  <a:pt x="1172464" y="383540"/>
                </a:cubicBezTo>
                <a:lnTo>
                  <a:pt x="1251585" y="304546"/>
                </a:lnTo>
                <a:lnTo>
                  <a:pt x="1394714" y="447421"/>
                </a:lnTo>
                <a:close/>
                <a:moveTo>
                  <a:pt x="91313" y="182753"/>
                </a:moveTo>
                <a:lnTo>
                  <a:pt x="108204" y="199644"/>
                </a:lnTo>
                <a:cubicBezTo>
                  <a:pt x="135128" y="226568"/>
                  <a:pt x="179070" y="226695"/>
                  <a:pt x="205994" y="199644"/>
                </a:cubicBezTo>
                <a:cubicBezTo>
                  <a:pt x="219075" y="186563"/>
                  <a:pt x="226314" y="169164"/>
                  <a:pt x="226314" y="150749"/>
                </a:cubicBezTo>
                <a:cubicBezTo>
                  <a:pt x="226314" y="132334"/>
                  <a:pt x="219075" y="114935"/>
                  <a:pt x="205994" y="101981"/>
                </a:cubicBezTo>
                <a:lnTo>
                  <a:pt x="189103" y="85090"/>
                </a:lnTo>
                <a:close/>
                <a:moveTo>
                  <a:pt x="492760" y="506095"/>
                </a:moveTo>
                <a:lnTo>
                  <a:pt x="219964" y="243459"/>
                </a:lnTo>
                <a:cubicBezTo>
                  <a:pt x="176403" y="272923"/>
                  <a:pt x="116586" y="268478"/>
                  <a:pt x="77978" y="229997"/>
                </a:cubicBezTo>
                <a:lnTo>
                  <a:pt x="30734" y="182753"/>
                </a:lnTo>
                <a:lnTo>
                  <a:pt x="189103" y="24765"/>
                </a:lnTo>
                <a:lnTo>
                  <a:pt x="236220" y="71755"/>
                </a:lnTo>
                <a:cubicBezTo>
                  <a:pt x="257429" y="92837"/>
                  <a:pt x="269113" y="120904"/>
                  <a:pt x="269113" y="150749"/>
                </a:cubicBezTo>
                <a:cubicBezTo>
                  <a:pt x="269113" y="173228"/>
                  <a:pt x="262509" y="194691"/>
                  <a:pt x="250190" y="212979"/>
                </a:cubicBezTo>
                <a:lnTo>
                  <a:pt x="522478" y="475107"/>
                </a:lnTo>
                <a:close/>
                <a:moveTo>
                  <a:pt x="1040765" y="646049"/>
                </a:moveTo>
                <a:cubicBezTo>
                  <a:pt x="965708" y="646049"/>
                  <a:pt x="890778" y="617474"/>
                  <a:pt x="833628" y="560451"/>
                </a:cubicBezTo>
                <a:cubicBezTo>
                  <a:pt x="778256" y="505206"/>
                  <a:pt x="747649" y="431673"/>
                  <a:pt x="747649" y="353568"/>
                </a:cubicBezTo>
                <a:cubicBezTo>
                  <a:pt x="747649" y="275463"/>
                  <a:pt x="778129" y="201930"/>
                  <a:pt x="833628" y="146685"/>
                </a:cubicBezTo>
                <a:lnTo>
                  <a:pt x="916432" y="64008"/>
                </a:lnTo>
                <a:lnTo>
                  <a:pt x="946658" y="94234"/>
                </a:lnTo>
                <a:lnTo>
                  <a:pt x="863854" y="176911"/>
                </a:lnTo>
                <a:cubicBezTo>
                  <a:pt x="816483" y="224155"/>
                  <a:pt x="790448" y="286765"/>
                  <a:pt x="790448" y="353568"/>
                </a:cubicBezTo>
                <a:cubicBezTo>
                  <a:pt x="790448" y="420370"/>
                  <a:pt x="816483" y="482981"/>
                  <a:pt x="863854" y="530225"/>
                </a:cubicBezTo>
                <a:cubicBezTo>
                  <a:pt x="961390" y="627634"/>
                  <a:pt x="1120267" y="627634"/>
                  <a:pt x="1217803" y="530225"/>
                </a:cubicBezTo>
                <a:lnTo>
                  <a:pt x="1300480" y="447548"/>
                </a:lnTo>
                <a:lnTo>
                  <a:pt x="1330706" y="477774"/>
                </a:lnTo>
                <a:lnTo>
                  <a:pt x="1248029" y="560451"/>
                </a:lnTo>
                <a:cubicBezTo>
                  <a:pt x="1190879" y="617474"/>
                  <a:pt x="1115822" y="646049"/>
                  <a:pt x="1040765" y="646049"/>
                </a:cubicBezTo>
                <a:moveTo>
                  <a:pt x="768477" y="776986"/>
                </a:moveTo>
                <a:lnTo>
                  <a:pt x="588899" y="599694"/>
                </a:lnTo>
                <a:lnTo>
                  <a:pt x="618998" y="569214"/>
                </a:lnTo>
                <a:lnTo>
                  <a:pt x="798576" y="746506"/>
                </a:lnTo>
                <a:close/>
                <a:moveTo>
                  <a:pt x="1171702" y="1183894"/>
                </a:moveTo>
                <a:lnTo>
                  <a:pt x="924306" y="936752"/>
                </a:lnTo>
                <a:lnTo>
                  <a:pt x="954532" y="906526"/>
                </a:lnTo>
                <a:lnTo>
                  <a:pt x="1201928" y="1153668"/>
                </a:lnTo>
                <a:close/>
                <a:moveTo>
                  <a:pt x="249174" y="1210564"/>
                </a:moveTo>
                <a:lnTo>
                  <a:pt x="158623" y="1210564"/>
                </a:lnTo>
                <a:lnTo>
                  <a:pt x="158623" y="1167765"/>
                </a:lnTo>
                <a:lnTo>
                  <a:pt x="249174" y="1167765"/>
                </a:lnTo>
                <a:close/>
                <a:moveTo>
                  <a:pt x="1186815" y="1370838"/>
                </a:moveTo>
                <a:cubicBezTo>
                  <a:pt x="1135126" y="1370838"/>
                  <a:pt x="1083437" y="1351153"/>
                  <a:pt x="1044067" y="1311910"/>
                </a:cubicBezTo>
                <a:lnTo>
                  <a:pt x="768604" y="1036955"/>
                </a:lnTo>
                <a:lnTo>
                  <a:pt x="798830" y="1006729"/>
                </a:lnTo>
                <a:lnTo>
                  <a:pt x="1074293" y="1281684"/>
                </a:lnTo>
                <a:cubicBezTo>
                  <a:pt x="1136523" y="1343660"/>
                  <a:pt x="1237615" y="1343533"/>
                  <a:pt x="1299972" y="1281430"/>
                </a:cubicBezTo>
                <a:cubicBezTo>
                  <a:pt x="1330071" y="1251458"/>
                  <a:pt x="1346581" y="1211580"/>
                  <a:pt x="1346581" y="1169035"/>
                </a:cubicBezTo>
                <a:cubicBezTo>
                  <a:pt x="1346581" y="1126236"/>
                  <a:pt x="1329944" y="1085977"/>
                  <a:pt x="1299718" y="1055751"/>
                </a:cubicBezTo>
                <a:lnTo>
                  <a:pt x="1024763" y="781304"/>
                </a:lnTo>
                <a:lnTo>
                  <a:pt x="1054989" y="751078"/>
                </a:lnTo>
                <a:lnTo>
                  <a:pt x="1329944" y="1025525"/>
                </a:lnTo>
                <a:cubicBezTo>
                  <a:pt x="1368298" y="1063879"/>
                  <a:pt x="1389380" y="1114806"/>
                  <a:pt x="1389380" y="1169035"/>
                </a:cubicBezTo>
                <a:cubicBezTo>
                  <a:pt x="1389380" y="1223010"/>
                  <a:pt x="1368298" y="1273683"/>
                  <a:pt x="1330198" y="1311783"/>
                </a:cubicBezTo>
                <a:cubicBezTo>
                  <a:pt x="1290701" y="1351280"/>
                  <a:pt x="1238758" y="1370965"/>
                  <a:pt x="1186942" y="1370965"/>
                </a:cubicBezTo>
                <a:moveTo>
                  <a:pt x="201549" y="1392555"/>
                </a:moveTo>
                <a:cubicBezTo>
                  <a:pt x="149860" y="1392555"/>
                  <a:pt x="98552" y="1372870"/>
                  <a:pt x="59309" y="1333754"/>
                </a:cubicBezTo>
                <a:cubicBezTo>
                  <a:pt x="21082" y="1295654"/>
                  <a:pt x="0" y="1244854"/>
                  <a:pt x="0" y="1190879"/>
                </a:cubicBezTo>
                <a:cubicBezTo>
                  <a:pt x="0" y="1136904"/>
                  <a:pt x="21082" y="1085977"/>
                  <a:pt x="59309" y="1047877"/>
                </a:cubicBezTo>
                <a:lnTo>
                  <a:pt x="530225" y="705993"/>
                </a:lnTo>
                <a:lnTo>
                  <a:pt x="555371" y="740664"/>
                </a:lnTo>
                <a:lnTo>
                  <a:pt x="86995" y="1080389"/>
                </a:lnTo>
                <a:cubicBezTo>
                  <a:pt x="59309" y="1108329"/>
                  <a:pt x="42799" y="1148334"/>
                  <a:pt x="42799" y="1191006"/>
                </a:cubicBezTo>
                <a:cubicBezTo>
                  <a:pt x="42799" y="1233678"/>
                  <a:pt x="59436" y="1273556"/>
                  <a:pt x="89535" y="1303655"/>
                </a:cubicBezTo>
                <a:cubicBezTo>
                  <a:pt x="151892" y="1365885"/>
                  <a:pt x="253111" y="1365885"/>
                  <a:pt x="315468" y="1303655"/>
                </a:cubicBezTo>
                <a:lnTo>
                  <a:pt x="653669" y="838708"/>
                </a:lnTo>
                <a:lnTo>
                  <a:pt x="688213" y="863854"/>
                </a:lnTo>
                <a:lnTo>
                  <a:pt x="347853" y="1331341"/>
                </a:lnTo>
                <a:cubicBezTo>
                  <a:pt x="307086" y="1372362"/>
                  <a:pt x="254127" y="1392682"/>
                  <a:pt x="201549" y="1392682"/>
                </a:cubicBezTo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0F68EDF-4242-D345-B031-3FD414F66BE2}"/>
              </a:ext>
            </a:extLst>
          </p:cNvPr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4AE21EA-BF09-58E7-E5E3-3A9601E46F46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664BC93-0DF3-87BA-19F2-71B44FD257EC}"/>
                </a:ext>
              </a:extLst>
            </p:cNvPr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835B7B4-7E58-E7C7-1D07-4428E393A7DC}"/>
                </a:ext>
              </a:extLst>
            </p:cNvPr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739E3A8-6603-33BB-7FB1-07DFDE403F78}"/>
                </a:ext>
              </a:extLst>
            </p:cNvPr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2816571-A08E-2477-98FC-6E0817028EC6}"/>
                </a:ext>
              </a:extLst>
            </p:cNvPr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16F8FB1-A94B-FF54-5835-9150386CC051}"/>
                </a:ext>
              </a:extLst>
            </p:cNvPr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0CB0F51-67B8-4CED-8A46-137CDF54980C}"/>
                </a:ext>
              </a:extLst>
            </p:cNvPr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FB385FE-B7CA-8020-B198-81FEBC777427}"/>
                </a:ext>
              </a:extLst>
            </p:cNvPr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29DC3BF-5AA6-EEFA-991D-B3402DF4A8D4}"/>
                </a:ext>
              </a:extLst>
            </p:cNvPr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E8D017A-FDD5-BFBF-06AE-E1424D6A1DD5}"/>
                </a:ext>
              </a:extLst>
            </p:cNvPr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10056D1-398D-2B2E-DD30-714784CD7A73}"/>
                </a:ext>
              </a:extLst>
            </p:cNvPr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5CD3317-5419-EA5D-D903-D81B38B95C27}"/>
                </a:ext>
              </a:extLst>
            </p:cNvPr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CBF1151-2FD2-D59A-B93B-A4A153433DCE}"/>
                </a:ext>
              </a:extLst>
            </p:cNvPr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44C8491-FFCA-CB66-A31E-9D95DF5A06C1}"/>
                </a:ext>
              </a:extLst>
            </p:cNvPr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483E540-6B14-EED4-634C-87691C748605}"/>
                </a:ext>
              </a:extLst>
            </p:cNvPr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A091553-3E0C-2160-6983-9ACE04804B6B}"/>
                </a:ext>
              </a:extLst>
            </p:cNvPr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16CF0B2-45F8-7120-0E0C-C7385E62F443}"/>
                </a:ext>
              </a:extLst>
            </p:cNvPr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3CA89CC-77FE-CFA1-42FF-93C32FF3914E}"/>
                </a:ext>
              </a:extLst>
            </p:cNvPr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A84096B-FE73-3656-3E37-E876B6BB952C}"/>
                </a:ext>
              </a:extLst>
            </p:cNvPr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F93BAE5-FD4F-97D4-069B-7889FAAD8D5F}"/>
                </a:ext>
              </a:extLst>
            </p:cNvPr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3706BB7-7D4A-D801-7062-C8642A7F7A59}"/>
                </a:ext>
              </a:extLst>
            </p:cNvPr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D16BD9F3-2012-6B0E-83C5-4A5D890F8DC4}"/>
                </a:ext>
              </a:extLst>
            </p:cNvPr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634C3F16-C9B2-B070-AE3B-7360DAAF55FE}"/>
                </a:ext>
              </a:extLst>
            </p:cNvPr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2298116-948A-DD79-1614-FD8094F278D0}"/>
                </a:ext>
              </a:extLst>
            </p:cNvPr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54F747A-BD49-E79B-314F-36A07771F80A}"/>
                </a:ext>
              </a:extLst>
            </p:cNvPr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C9B1E5C-9F22-F6F6-C412-6D4D3639831E}"/>
                </a:ext>
              </a:extLst>
            </p:cNvPr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C28376E9-0B36-D696-1600-703BF168AADF}"/>
                </a:ext>
              </a:extLst>
            </p:cNvPr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2" name="Freeform 42">
            <a:extLst>
              <a:ext uri="{FF2B5EF4-FFF2-40B4-BE49-F238E27FC236}">
                <a16:creationId xmlns:a16="http://schemas.microsoft.com/office/drawing/2014/main" id="{DBA4CCA6-2FBE-970B-029E-991BC84A755F}"/>
              </a:ext>
            </a:extLst>
          </p:cNvPr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9ECEE7F6-E696-25DE-E966-357CF3C4C0F1}"/>
              </a:ext>
            </a:extLst>
          </p:cNvPr>
          <p:cNvGrpSpPr>
            <a:grpSpLocks noChangeAspect="1"/>
          </p:cNvGrpSpPr>
          <p:nvPr/>
        </p:nvGrpSpPr>
        <p:grpSpPr>
          <a:xfrm>
            <a:off x="1263653" y="12302071"/>
            <a:ext cx="22199603" cy="12697"/>
            <a:chOff x="0" y="0"/>
            <a:chExt cx="22199600" cy="127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B9A3733D-E011-5455-C13B-A79F249403B8}"/>
                </a:ext>
              </a:extLst>
            </p:cNvPr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5" name="Freeform 45">
            <a:extLst>
              <a:ext uri="{FF2B5EF4-FFF2-40B4-BE49-F238E27FC236}">
                <a16:creationId xmlns:a16="http://schemas.microsoft.com/office/drawing/2014/main" id="{2468C058-0A9B-A953-32A6-D606A0561DCA}"/>
              </a:ext>
            </a:extLst>
          </p:cNvPr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6C698785-A966-D19D-B8C6-62B9B439491B}"/>
              </a:ext>
            </a:extLst>
          </p:cNvPr>
          <p:cNvSpPr txBox="1"/>
          <p:nvPr/>
        </p:nvSpPr>
        <p:spPr>
          <a:xfrm>
            <a:off x="1257462" y="7593044"/>
            <a:ext cx="554059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7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Współpraca szkół </a:t>
            </a:r>
            <a:endParaRPr lang="en-US" sz="7200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6AD4DD3E-29DD-F6F2-843D-8F71E5A0A602}"/>
              </a:ext>
            </a:extLst>
          </p:cNvPr>
          <p:cNvSpPr txBox="1"/>
          <p:nvPr/>
        </p:nvSpPr>
        <p:spPr>
          <a:xfrm>
            <a:off x="7146284" y="7540085"/>
            <a:ext cx="480555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l-PL" sz="7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Rozwój zawodowy </a:t>
            </a:r>
            <a:endParaRPr lang="en-US" sz="20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3E731D59-CBA0-D263-537B-3195B5AF0787}"/>
              </a:ext>
            </a:extLst>
          </p:cNvPr>
          <p:cNvSpPr txBox="1"/>
          <p:nvPr/>
        </p:nvSpPr>
        <p:spPr>
          <a:xfrm>
            <a:off x="12432165" y="7542701"/>
            <a:ext cx="61414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7200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Społeczność nauczycieli </a:t>
            </a:r>
            <a:endParaRPr lang="en-US" sz="20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DA6F313B-C834-DE78-66F4-0B70481155A1}"/>
              </a:ext>
            </a:extLst>
          </p:cNvPr>
          <p:cNvSpPr txBox="1"/>
          <p:nvPr/>
        </p:nvSpPr>
        <p:spPr>
          <a:xfrm>
            <a:off x="18852147" y="7540085"/>
            <a:ext cx="480559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l-PL" sz="7200" b="1" dirty="0">
                <a:solidFill>
                  <a:srgbClr val="FFCE09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Platforma ESEP</a:t>
            </a:r>
            <a:endParaRPr lang="en-US" sz="20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B0AFA6E-FFE0-1036-8FBD-B2E2A6D03D85}"/>
              </a:ext>
            </a:extLst>
          </p:cNvPr>
          <p:cNvSpPr txBox="1"/>
          <p:nvPr/>
        </p:nvSpPr>
        <p:spPr>
          <a:xfrm>
            <a:off x="1279807" y="812730"/>
            <a:ext cx="10302593" cy="1275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Program eTwinning 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0708773-0F21-EF4B-9C4C-0AA31629898F}"/>
              </a:ext>
            </a:extLst>
          </p:cNvPr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rafika 52" descr="Połączenia kontur">
            <a:extLst>
              <a:ext uri="{FF2B5EF4-FFF2-40B4-BE49-F238E27FC236}">
                <a16:creationId xmlns:a16="http://schemas.microsoft.com/office/drawing/2014/main" id="{A77E8070-9399-5E02-FF2F-F36444174AA2}"/>
              </a:ext>
            </a:extLst>
          </p:cNvPr>
          <p:cNvSpPr>
            <a:spLocks noChangeAspect="1"/>
          </p:cNvSpPr>
          <p:nvPr/>
        </p:nvSpPr>
        <p:spPr>
          <a:xfrm>
            <a:off x="14317442" y="4378842"/>
            <a:ext cx="2000950" cy="1800000"/>
          </a:xfrm>
          <a:custGeom>
            <a:avLst/>
            <a:gdLst>
              <a:gd name="connsiteX0" fmla="*/ 1238397 w 1367164"/>
              <a:gd name="connsiteY0" fmla="*/ 474969 h 1229863"/>
              <a:gd name="connsiteX1" fmla="*/ 1201884 w 1367164"/>
              <a:gd name="connsiteY1" fmla="*/ 479732 h 1229863"/>
              <a:gd name="connsiteX2" fmla="*/ 1166959 w 1367164"/>
              <a:gd name="connsiteY2" fmla="*/ 373369 h 1229863"/>
              <a:gd name="connsiteX3" fmla="*/ 1251097 w 1367164"/>
              <a:gd name="connsiteY3" fmla="*/ 106669 h 1229863"/>
              <a:gd name="connsiteX4" fmla="*/ 984397 w 1367164"/>
              <a:gd name="connsiteY4" fmla="*/ 22532 h 1229863"/>
              <a:gd name="connsiteX5" fmla="*/ 881209 w 1367164"/>
              <a:gd name="connsiteY5" fmla="*/ 157469 h 1229863"/>
              <a:gd name="connsiteX6" fmla="*/ 741509 w 1367164"/>
              <a:gd name="connsiteY6" fmla="*/ 144769 h 1229863"/>
              <a:gd name="connsiteX7" fmla="*/ 608159 w 1367164"/>
              <a:gd name="connsiteY7" fmla="*/ 16182 h 1229863"/>
              <a:gd name="connsiteX8" fmla="*/ 479572 w 1367164"/>
              <a:gd name="connsiteY8" fmla="*/ 149532 h 1229863"/>
              <a:gd name="connsiteX9" fmla="*/ 503384 w 1367164"/>
              <a:gd name="connsiteY9" fmla="*/ 224144 h 1229863"/>
              <a:gd name="connsiteX10" fmla="*/ 328759 w 1367164"/>
              <a:gd name="connsiteY10" fmla="*/ 397182 h 1229863"/>
              <a:gd name="connsiteX11" fmla="*/ 49359 w 1367164"/>
              <a:gd name="connsiteY11" fmla="*/ 416232 h 1229863"/>
              <a:gd name="connsiteX12" fmla="*/ 66822 w 1367164"/>
              <a:gd name="connsiteY12" fmla="*/ 695632 h 1229863"/>
              <a:gd name="connsiteX13" fmla="*/ 196997 w 1367164"/>
              <a:gd name="connsiteY13" fmla="*/ 744844 h 1229863"/>
              <a:gd name="connsiteX14" fmla="*/ 211284 w 1367164"/>
              <a:gd name="connsiteY14" fmla="*/ 744844 h 1229863"/>
              <a:gd name="connsiteX15" fmla="*/ 254147 w 1367164"/>
              <a:gd name="connsiteY15" fmla="*/ 973444 h 1229863"/>
              <a:gd name="connsiteX16" fmla="*/ 166834 w 1367164"/>
              <a:gd name="connsiteY16" fmla="*/ 1136957 h 1229863"/>
              <a:gd name="connsiteX17" fmla="*/ 330347 w 1367164"/>
              <a:gd name="connsiteY17" fmla="*/ 1224269 h 1229863"/>
              <a:gd name="connsiteX18" fmla="*/ 417659 w 1367164"/>
              <a:gd name="connsiteY18" fmla="*/ 1060757 h 1229863"/>
              <a:gd name="connsiteX19" fmla="*/ 408134 w 1367164"/>
              <a:gd name="connsiteY19" fmla="*/ 1036944 h 1229863"/>
              <a:gd name="connsiteX20" fmla="*/ 549422 w 1367164"/>
              <a:gd name="connsiteY20" fmla="*/ 965507 h 1229863"/>
              <a:gd name="connsiteX21" fmla="*/ 549422 w 1367164"/>
              <a:gd name="connsiteY21" fmla="*/ 965507 h 1229863"/>
              <a:gd name="connsiteX22" fmla="*/ 881209 w 1367164"/>
              <a:gd name="connsiteY22" fmla="*/ 1016307 h 1229863"/>
              <a:gd name="connsiteX23" fmla="*/ 968522 w 1367164"/>
              <a:gd name="connsiteY23" fmla="*/ 755957 h 1229863"/>
              <a:gd name="connsiteX24" fmla="*/ 1122509 w 1367164"/>
              <a:gd name="connsiteY24" fmla="*/ 671819 h 1229863"/>
              <a:gd name="connsiteX25" fmla="*/ 1301897 w 1367164"/>
              <a:gd name="connsiteY25" fmla="*/ 719444 h 1229863"/>
              <a:gd name="connsiteX26" fmla="*/ 1349522 w 1367164"/>
              <a:gd name="connsiteY26" fmla="*/ 540057 h 1229863"/>
              <a:gd name="connsiteX27" fmla="*/ 1238397 w 1367164"/>
              <a:gd name="connsiteY27" fmla="*/ 474969 h 1229863"/>
              <a:gd name="connsiteX28" fmla="*/ 978047 w 1367164"/>
              <a:gd name="connsiteY28" fmla="*/ 333682 h 1229863"/>
              <a:gd name="connsiteX29" fmla="*/ 1082822 w 1367164"/>
              <a:gd name="connsiteY29" fmla="*/ 246369 h 1229863"/>
              <a:gd name="connsiteX30" fmla="*/ 1170134 w 1367164"/>
              <a:gd name="connsiteY30" fmla="*/ 333682 h 1229863"/>
              <a:gd name="connsiteX31" fmla="*/ 978047 w 1367164"/>
              <a:gd name="connsiteY31" fmla="*/ 333682 h 1229863"/>
              <a:gd name="connsiteX32" fmla="*/ 1030434 w 1367164"/>
              <a:gd name="connsiteY32" fmla="*/ 170169 h 1229863"/>
              <a:gd name="connsiteX33" fmla="*/ 1074884 w 1367164"/>
              <a:gd name="connsiteY33" fmla="*/ 125719 h 1229863"/>
              <a:gd name="connsiteX34" fmla="*/ 1119334 w 1367164"/>
              <a:gd name="connsiteY34" fmla="*/ 170169 h 1229863"/>
              <a:gd name="connsiteX35" fmla="*/ 1074884 w 1367164"/>
              <a:gd name="connsiteY35" fmla="*/ 214619 h 1229863"/>
              <a:gd name="connsiteX36" fmla="*/ 1030434 w 1367164"/>
              <a:gd name="connsiteY36" fmla="*/ 170169 h 1229863"/>
              <a:gd name="connsiteX37" fmla="*/ 1030434 w 1367164"/>
              <a:gd name="connsiteY37" fmla="*/ 170169 h 1229863"/>
              <a:gd name="connsiteX38" fmla="*/ 1074884 w 1367164"/>
              <a:gd name="connsiteY38" fmla="*/ 30469 h 1229863"/>
              <a:gd name="connsiteX39" fmla="*/ 1241572 w 1367164"/>
              <a:gd name="connsiteY39" fmla="*/ 197157 h 1229863"/>
              <a:gd name="connsiteX40" fmla="*/ 1198709 w 1367164"/>
              <a:gd name="connsiteY40" fmla="*/ 309869 h 1229863"/>
              <a:gd name="connsiteX41" fmla="*/ 1127272 w 1367164"/>
              <a:gd name="connsiteY41" fmla="*/ 225732 h 1229863"/>
              <a:gd name="connsiteX42" fmla="*/ 1130447 w 1367164"/>
              <a:gd name="connsiteY42" fmla="*/ 117782 h 1229863"/>
              <a:gd name="connsiteX43" fmla="*/ 1022497 w 1367164"/>
              <a:gd name="connsiteY43" fmla="*/ 114607 h 1229863"/>
              <a:gd name="connsiteX44" fmla="*/ 1019322 w 1367164"/>
              <a:gd name="connsiteY44" fmla="*/ 222557 h 1229863"/>
              <a:gd name="connsiteX45" fmla="*/ 1022497 w 1367164"/>
              <a:gd name="connsiteY45" fmla="*/ 225732 h 1229863"/>
              <a:gd name="connsiteX46" fmla="*/ 951059 w 1367164"/>
              <a:gd name="connsiteY46" fmla="*/ 309869 h 1229863"/>
              <a:gd name="connsiteX47" fmla="*/ 962172 w 1367164"/>
              <a:gd name="connsiteY47" fmla="*/ 74919 h 1229863"/>
              <a:gd name="connsiteX48" fmla="*/ 1074884 w 1367164"/>
              <a:gd name="connsiteY48" fmla="*/ 30469 h 1229863"/>
              <a:gd name="connsiteX49" fmla="*/ 968522 w 1367164"/>
              <a:gd name="connsiteY49" fmla="*/ 365432 h 1229863"/>
              <a:gd name="connsiteX50" fmla="*/ 839934 w 1367164"/>
              <a:gd name="connsiteY50" fmla="*/ 608319 h 1229863"/>
              <a:gd name="connsiteX51" fmla="*/ 535134 w 1367164"/>
              <a:gd name="connsiteY51" fmla="*/ 706744 h 1229863"/>
              <a:gd name="connsiteX52" fmla="*/ 381147 w 1367164"/>
              <a:gd name="connsiteY52" fmla="*/ 622607 h 1229863"/>
              <a:gd name="connsiteX53" fmla="*/ 350984 w 1367164"/>
              <a:gd name="connsiteY53" fmla="*/ 419407 h 1229863"/>
              <a:gd name="connsiteX54" fmla="*/ 525609 w 1367164"/>
              <a:gd name="connsiteY54" fmla="*/ 244782 h 1229863"/>
              <a:gd name="connsiteX55" fmla="*/ 709759 w 1367164"/>
              <a:gd name="connsiteY55" fmla="*/ 230494 h 1229863"/>
              <a:gd name="connsiteX56" fmla="*/ 738334 w 1367164"/>
              <a:gd name="connsiteY56" fmla="*/ 174932 h 1229863"/>
              <a:gd name="connsiteX57" fmla="*/ 878034 w 1367164"/>
              <a:gd name="connsiteY57" fmla="*/ 187632 h 1229863"/>
              <a:gd name="connsiteX58" fmla="*/ 878034 w 1367164"/>
              <a:gd name="connsiteY58" fmla="*/ 197157 h 1229863"/>
              <a:gd name="connsiteX59" fmla="*/ 968522 w 1367164"/>
              <a:gd name="connsiteY59" fmla="*/ 365432 h 1229863"/>
              <a:gd name="connsiteX60" fmla="*/ 589109 w 1367164"/>
              <a:gd name="connsiteY60" fmla="*/ 128894 h 1229863"/>
              <a:gd name="connsiteX61" fmla="*/ 611334 w 1367164"/>
              <a:gd name="connsiteY61" fmla="*/ 106669 h 1229863"/>
              <a:gd name="connsiteX62" fmla="*/ 633559 w 1367164"/>
              <a:gd name="connsiteY62" fmla="*/ 128894 h 1229863"/>
              <a:gd name="connsiteX63" fmla="*/ 611334 w 1367164"/>
              <a:gd name="connsiteY63" fmla="*/ 151119 h 1229863"/>
              <a:gd name="connsiteX64" fmla="*/ 611334 w 1367164"/>
              <a:gd name="connsiteY64" fmla="*/ 151119 h 1229863"/>
              <a:gd name="connsiteX65" fmla="*/ 589109 w 1367164"/>
              <a:gd name="connsiteY65" fmla="*/ 128894 h 1229863"/>
              <a:gd name="connsiteX66" fmla="*/ 611334 w 1367164"/>
              <a:gd name="connsiteY66" fmla="*/ 181282 h 1229863"/>
              <a:gd name="connsiteX67" fmla="*/ 665309 w 1367164"/>
              <a:gd name="connsiteY67" fmla="*/ 227319 h 1229863"/>
              <a:gd name="connsiteX68" fmla="*/ 557359 w 1367164"/>
              <a:gd name="connsiteY68" fmla="*/ 227319 h 1229863"/>
              <a:gd name="connsiteX69" fmla="*/ 611334 w 1367164"/>
              <a:gd name="connsiteY69" fmla="*/ 181282 h 1229863"/>
              <a:gd name="connsiteX70" fmla="*/ 611334 w 1367164"/>
              <a:gd name="connsiteY70" fmla="*/ 46344 h 1229863"/>
              <a:gd name="connsiteX71" fmla="*/ 711347 w 1367164"/>
              <a:gd name="connsiteY71" fmla="*/ 144769 h 1229863"/>
              <a:gd name="connsiteX72" fmla="*/ 692297 w 1367164"/>
              <a:gd name="connsiteY72" fmla="*/ 203507 h 1229863"/>
              <a:gd name="connsiteX73" fmla="*/ 654197 w 1367164"/>
              <a:gd name="connsiteY73" fmla="*/ 160644 h 1229863"/>
              <a:gd name="connsiteX74" fmla="*/ 665309 w 1367164"/>
              <a:gd name="connsiteY74" fmla="*/ 127307 h 1229863"/>
              <a:gd name="connsiteX75" fmla="*/ 611334 w 1367164"/>
              <a:gd name="connsiteY75" fmla="*/ 73332 h 1229863"/>
              <a:gd name="connsiteX76" fmla="*/ 557359 w 1367164"/>
              <a:gd name="connsiteY76" fmla="*/ 127307 h 1229863"/>
              <a:gd name="connsiteX77" fmla="*/ 568472 w 1367164"/>
              <a:gd name="connsiteY77" fmla="*/ 160644 h 1229863"/>
              <a:gd name="connsiteX78" fmla="*/ 530372 w 1367164"/>
              <a:gd name="connsiteY78" fmla="*/ 203507 h 1229863"/>
              <a:gd name="connsiteX79" fmla="*/ 551009 w 1367164"/>
              <a:gd name="connsiteY79" fmla="*/ 65394 h 1229863"/>
              <a:gd name="connsiteX80" fmla="*/ 611334 w 1367164"/>
              <a:gd name="connsiteY80" fmla="*/ 46344 h 1229863"/>
              <a:gd name="connsiteX81" fmla="*/ 31897 w 1367164"/>
              <a:gd name="connsiteY81" fmla="*/ 546407 h 1229863"/>
              <a:gd name="connsiteX82" fmla="*/ 198584 w 1367164"/>
              <a:gd name="connsiteY82" fmla="*/ 379719 h 1229863"/>
              <a:gd name="connsiteX83" fmla="*/ 365272 w 1367164"/>
              <a:gd name="connsiteY83" fmla="*/ 546407 h 1229863"/>
              <a:gd name="connsiteX84" fmla="*/ 322409 w 1367164"/>
              <a:gd name="connsiteY84" fmla="*/ 659119 h 1229863"/>
              <a:gd name="connsiteX85" fmla="*/ 250972 w 1367164"/>
              <a:gd name="connsiteY85" fmla="*/ 574982 h 1229863"/>
              <a:gd name="connsiteX86" fmla="*/ 254147 w 1367164"/>
              <a:gd name="connsiteY86" fmla="*/ 467032 h 1229863"/>
              <a:gd name="connsiteX87" fmla="*/ 146197 w 1367164"/>
              <a:gd name="connsiteY87" fmla="*/ 463857 h 1229863"/>
              <a:gd name="connsiteX88" fmla="*/ 143022 w 1367164"/>
              <a:gd name="connsiteY88" fmla="*/ 571807 h 1229863"/>
              <a:gd name="connsiteX89" fmla="*/ 146197 w 1367164"/>
              <a:gd name="connsiteY89" fmla="*/ 574982 h 1229863"/>
              <a:gd name="connsiteX90" fmla="*/ 74759 w 1367164"/>
              <a:gd name="connsiteY90" fmla="*/ 659119 h 1229863"/>
              <a:gd name="connsiteX91" fmla="*/ 31897 w 1367164"/>
              <a:gd name="connsiteY91" fmla="*/ 546407 h 1229863"/>
              <a:gd name="connsiteX92" fmla="*/ 154134 w 1367164"/>
              <a:gd name="connsiteY92" fmla="*/ 519419 h 1229863"/>
              <a:gd name="connsiteX93" fmla="*/ 198584 w 1367164"/>
              <a:gd name="connsiteY93" fmla="*/ 474969 h 1229863"/>
              <a:gd name="connsiteX94" fmla="*/ 243034 w 1367164"/>
              <a:gd name="connsiteY94" fmla="*/ 519419 h 1229863"/>
              <a:gd name="connsiteX95" fmla="*/ 198584 w 1367164"/>
              <a:gd name="connsiteY95" fmla="*/ 563869 h 1229863"/>
              <a:gd name="connsiteX96" fmla="*/ 154134 w 1367164"/>
              <a:gd name="connsiteY96" fmla="*/ 519419 h 1229863"/>
              <a:gd name="connsiteX97" fmla="*/ 101747 w 1367164"/>
              <a:gd name="connsiteY97" fmla="*/ 682932 h 1229863"/>
              <a:gd name="connsiteX98" fmla="*/ 206522 w 1367164"/>
              <a:gd name="connsiteY98" fmla="*/ 595619 h 1229863"/>
              <a:gd name="connsiteX99" fmla="*/ 293834 w 1367164"/>
              <a:gd name="connsiteY99" fmla="*/ 682932 h 1229863"/>
              <a:gd name="connsiteX100" fmla="*/ 101747 w 1367164"/>
              <a:gd name="connsiteY100" fmla="*/ 682932 h 1229863"/>
              <a:gd name="connsiteX101" fmla="*/ 238272 w 1367164"/>
              <a:gd name="connsiteY101" fmla="*/ 1181407 h 1229863"/>
              <a:gd name="connsiteX102" fmla="*/ 300184 w 1367164"/>
              <a:gd name="connsiteY102" fmla="*/ 1135369 h 1229863"/>
              <a:gd name="connsiteX103" fmla="*/ 346222 w 1367164"/>
              <a:gd name="connsiteY103" fmla="*/ 1181407 h 1229863"/>
              <a:gd name="connsiteX104" fmla="*/ 238272 w 1367164"/>
              <a:gd name="connsiteY104" fmla="*/ 1181407 h 1229863"/>
              <a:gd name="connsiteX105" fmla="*/ 271609 w 1367164"/>
              <a:gd name="connsiteY105" fmla="*/ 1081394 h 1229863"/>
              <a:gd name="connsiteX106" fmla="*/ 293834 w 1367164"/>
              <a:gd name="connsiteY106" fmla="*/ 1059169 h 1229863"/>
              <a:gd name="connsiteX107" fmla="*/ 316059 w 1367164"/>
              <a:gd name="connsiteY107" fmla="*/ 1081394 h 1229863"/>
              <a:gd name="connsiteX108" fmla="*/ 293834 w 1367164"/>
              <a:gd name="connsiteY108" fmla="*/ 1103619 h 1229863"/>
              <a:gd name="connsiteX109" fmla="*/ 271609 w 1367164"/>
              <a:gd name="connsiteY109" fmla="*/ 1081394 h 1229863"/>
              <a:gd name="connsiteX110" fmla="*/ 271609 w 1367164"/>
              <a:gd name="connsiteY110" fmla="*/ 1081394 h 1229863"/>
              <a:gd name="connsiteX111" fmla="*/ 373209 w 1367164"/>
              <a:gd name="connsiteY111" fmla="*/ 1156007 h 1229863"/>
              <a:gd name="connsiteX112" fmla="*/ 335109 w 1367164"/>
              <a:gd name="connsiteY112" fmla="*/ 1113144 h 1229863"/>
              <a:gd name="connsiteX113" fmla="*/ 346222 w 1367164"/>
              <a:gd name="connsiteY113" fmla="*/ 1079807 h 1229863"/>
              <a:gd name="connsiteX114" fmla="*/ 292247 w 1367164"/>
              <a:gd name="connsiteY114" fmla="*/ 1025832 h 1229863"/>
              <a:gd name="connsiteX115" fmla="*/ 238272 w 1367164"/>
              <a:gd name="connsiteY115" fmla="*/ 1079807 h 1229863"/>
              <a:gd name="connsiteX116" fmla="*/ 249384 w 1367164"/>
              <a:gd name="connsiteY116" fmla="*/ 1113144 h 1229863"/>
              <a:gd name="connsiteX117" fmla="*/ 211284 w 1367164"/>
              <a:gd name="connsiteY117" fmla="*/ 1156007 h 1229863"/>
              <a:gd name="connsiteX118" fmla="*/ 233509 w 1367164"/>
              <a:gd name="connsiteY118" fmla="*/ 1017894 h 1229863"/>
              <a:gd name="connsiteX119" fmla="*/ 371622 w 1367164"/>
              <a:gd name="connsiteY119" fmla="*/ 1040119 h 1229863"/>
              <a:gd name="connsiteX120" fmla="*/ 373209 w 1367164"/>
              <a:gd name="connsiteY120" fmla="*/ 1156007 h 1229863"/>
              <a:gd name="connsiteX121" fmla="*/ 373209 w 1367164"/>
              <a:gd name="connsiteY121" fmla="*/ 1156007 h 1229863"/>
              <a:gd name="connsiteX122" fmla="*/ 389084 w 1367164"/>
              <a:gd name="connsiteY122" fmla="*/ 1009957 h 1229863"/>
              <a:gd name="connsiteX123" fmla="*/ 293834 w 1367164"/>
              <a:gd name="connsiteY123" fmla="*/ 967094 h 1229863"/>
              <a:gd name="connsiteX124" fmla="*/ 287484 w 1367164"/>
              <a:gd name="connsiteY124" fmla="*/ 967094 h 1229863"/>
              <a:gd name="connsiteX125" fmla="*/ 244622 w 1367164"/>
              <a:gd name="connsiteY125" fmla="*/ 738494 h 1229863"/>
              <a:gd name="connsiteX126" fmla="*/ 366859 w 1367164"/>
              <a:gd name="connsiteY126" fmla="*/ 649594 h 1229863"/>
              <a:gd name="connsiteX127" fmla="*/ 520847 w 1367164"/>
              <a:gd name="connsiteY127" fmla="*/ 733732 h 1229863"/>
              <a:gd name="connsiteX128" fmla="*/ 531959 w 1367164"/>
              <a:gd name="connsiteY128" fmla="*/ 936932 h 1229863"/>
              <a:gd name="connsiteX129" fmla="*/ 389084 w 1367164"/>
              <a:gd name="connsiteY129" fmla="*/ 1009957 h 1229863"/>
              <a:gd name="connsiteX130" fmla="*/ 620859 w 1367164"/>
              <a:gd name="connsiteY130" fmla="*/ 990907 h 1229863"/>
              <a:gd name="connsiteX131" fmla="*/ 751034 w 1367164"/>
              <a:gd name="connsiteY131" fmla="*/ 879782 h 1229863"/>
              <a:gd name="connsiteX132" fmla="*/ 862159 w 1367164"/>
              <a:gd name="connsiteY132" fmla="*/ 990907 h 1229863"/>
              <a:gd name="connsiteX133" fmla="*/ 620859 w 1367164"/>
              <a:gd name="connsiteY133" fmla="*/ 990907 h 1229863"/>
              <a:gd name="connsiteX134" fmla="*/ 684359 w 1367164"/>
              <a:gd name="connsiteY134" fmla="*/ 790882 h 1229863"/>
              <a:gd name="connsiteX135" fmla="*/ 741509 w 1367164"/>
              <a:gd name="connsiteY135" fmla="*/ 733732 h 1229863"/>
              <a:gd name="connsiteX136" fmla="*/ 798659 w 1367164"/>
              <a:gd name="connsiteY136" fmla="*/ 790882 h 1229863"/>
              <a:gd name="connsiteX137" fmla="*/ 741509 w 1367164"/>
              <a:gd name="connsiteY137" fmla="*/ 848032 h 1229863"/>
              <a:gd name="connsiteX138" fmla="*/ 741509 w 1367164"/>
              <a:gd name="connsiteY138" fmla="*/ 848032 h 1229863"/>
              <a:gd name="connsiteX139" fmla="*/ 684359 w 1367164"/>
              <a:gd name="connsiteY139" fmla="*/ 790882 h 1229863"/>
              <a:gd name="connsiteX140" fmla="*/ 890734 w 1367164"/>
              <a:gd name="connsiteY140" fmla="*/ 967094 h 1229863"/>
              <a:gd name="connsiteX141" fmla="*/ 798659 w 1367164"/>
              <a:gd name="connsiteY141" fmla="*/ 859144 h 1229863"/>
              <a:gd name="connsiteX142" fmla="*/ 809772 w 1367164"/>
              <a:gd name="connsiteY142" fmla="*/ 733732 h 1229863"/>
              <a:gd name="connsiteX143" fmla="*/ 684359 w 1367164"/>
              <a:gd name="connsiteY143" fmla="*/ 722619 h 1229863"/>
              <a:gd name="connsiteX144" fmla="*/ 673247 w 1367164"/>
              <a:gd name="connsiteY144" fmla="*/ 848032 h 1229863"/>
              <a:gd name="connsiteX145" fmla="*/ 684359 w 1367164"/>
              <a:gd name="connsiteY145" fmla="*/ 859144 h 1229863"/>
              <a:gd name="connsiteX146" fmla="*/ 592284 w 1367164"/>
              <a:gd name="connsiteY146" fmla="*/ 967094 h 1229863"/>
              <a:gd name="connsiteX147" fmla="*/ 598634 w 1367164"/>
              <a:gd name="connsiteY147" fmla="*/ 674994 h 1229863"/>
              <a:gd name="connsiteX148" fmla="*/ 890734 w 1367164"/>
              <a:gd name="connsiteY148" fmla="*/ 681344 h 1229863"/>
              <a:gd name="connsiteX149" fmla="*/ 890734 w 1367164"/>
              <a:gd name="connsiteY149" fmla="*/ 967094 h 1229863"/>
              <a:gd name="connsiteX150" fmla="*/ 957409 w 1367164"/>
              <a:gd name="connsiteY150" fmla="*/ 725794 h 1229863"/>
              <a:gd name="connsiteX151" fmla="*/ 868509 w 1367164"/>
              <a:gd name="connsiteY151" fmla="*/ 622607 h 1229863"/>
              <a:gd name="connsiteX152" fmla="*/ 997097 w 1367164"/>
              <a:gd name="connsiteY152" fmla="*/ 379719 h 1229863"/>
              <a:gd name="connsiteX153" fmla="*/ 1136797 w 1367164"/>
              <a:gd name="connsiteY153" fmla="*/ 386069 h 1229863"/>
              <a:gd name="connsiteX154" fmla="*/ 1171722 w 1367164"/>
              <a:gd name="connsiteY154" fmla="*/ 492432 h 1229863"/>
              <a:gd name="connsiteX155" fmla="*/ 1111397 w 1367164"/>
              <a:gd name="connsiteY155" fmla="*/ 641657 h 1229863"/>
              <a:gd name="connsiteX156" fmla="*/ 957409 w 1367164"/>
              <a:gd name="connsiteY156" fmla="*/ 725794 h 1229863"/>
              <a:gd name="connsiteX157" fmla="*/ 1182834 w 1367164"/>
              <a:gd name="connsiteY157" fmla="*/ 689282 h 1229863"/>
              <a:gd name="connsiteX158" fmla="*/ 1244747 w 1367164"/>
              <a:gd name="connsiteY158" fmla="*/ 643244 h 1229863"/>
              <a:gd name="connsiteX159" fmla="*/ 1290784 w 1367164"/>
              <a:gd name="connsiteY159" fmla="*/ 689282 h 1229863"/>
              <a:gd name="connsiteX160" fmla="*/ 1182834 w 1367164"/>
              <a:gd name="connsiteY160" fmla="*/ 689282 h 1229863"/>
              <a:gd name="connsiteX161" fmla="*/ 1216172 w 1367164"/>
              <a:gd name="connsiteY161" fmla="*/ 589269 h 1229863"/>
              <a:gd name="connsiteX162" fmla="*/ 1238397 w 1367164"/>
              <a:gd name="connsiteY162" fmla="*/ 567044 h 1229863"/>
              <a:gd name="connsiteX163" fmla="*/ 1260622 w 1367164"/>
              <a:gd name="connsiteY163" fmla="*/ 589269 h 1229863"/>
              <a:gd name="connsiteX164" fmla="*/ 1238397 w 1367164"/>
              <a:gd name="connsiteY164" fmla="*/ 611494 h 1229863"/>
              <a:gd name="connsiteX165" fmla="*/ 1238397 w 1367164"/>
              <a:gd name="connsiteY165" fmla="*/ 611494 h 1229863"/>
              <a:gd name="connsiteX166" fmla="*/ 1216172 w 1367164"/>
              <a:gd name="connsiteY166" fmla="*/ 589269 h 1229863"/>
              <a:gd name="connsiteX167" fmla="*/ 1216172 w 1367164"/>
              <a:gd name="connsiteY167" fmla="*/ 589269 h 1229863"/>
              <a:gd name="connsiteX168" fmla="*/ 1317772 w 1367164"/>
              <a:gd name="connsiteY168" fmla="*/ 663882 h 1229863"/>
              <a:gd name="connsiteX169" fmla="*/ 1279672 w 1367164"/>
              <a:gd name="connsiteY169" fmla="*/ 621019 h 1229863"/>
              <a:gd name="connsiteX170" fmla="*/ 1290784 w 1367164"/>
              <a:gd name="connsiteY170" fmla="*/ 587682 h 1229863"/>
              <a:gd name="connsiteX171" fmla="*/ 1236809 w 1367164"/>
              <a:gd name="connsiteY171" fmla="*/ 533707 h 1229863"/>
              <a:gd name="connsiteX172" fmla="*/ 1182834 w 1367164"/>
              <a:gd name="connsiteY172" fmla="*/ 587682 h 1229863"/>
              <a:gd name="connsiteX173" fmla="*/ 1193947 w 1367164"/>
              <a:gd name="connsiteY173" fmla="*/ 621019 h 1229863"/>
              <a:gd name="connsiteX174" fmla="*/ 1155847 w 1367164"/>
              <a:gd name="connsiteY174" fmla="*/ 663882 h 1229863"/>
              <a:gd name="connsiteX175" fmla="*/ 1178072 w 1367164"/>
              <a:gd name="connsiteY175" fmla="*/ 525769 h 1229863"/>
              <a:gd name="connsiteX176" fmla="*/ 1316184 w 1367164"/>
              <a:gd name="connsiteY176" fmla="*/ 547994 h 1229863"/>
              <a:gd name="connsiteX177" fmla="*/ 1317772 w 1367164"/>
              <a:gd name="connsiteY177" fmla="*/ 663882 h 1229863"/>
              <a:gd name="connsiteX178" fmla="*/ 1317772 w 1367164"/>
              <a:gd name="connsiteY178" fmla="*/ 663882 h 122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367164" h="1229863">
                <a:moveTo>
                  <a:pt x="1238397" y="474969"/>
                </a:moveTo>
                <a:cubicBezTo>
                  <a:pt x="1225697" y="474969"/>
                  <a:pt x="1214584" y="476557"/>
                  <a:pt x="1201884" y="479732"/>
                </a:cubicBezTo>
                <a:lnTo>
                  <a:pt x="1166959" y="373369"/>
                </a:lnTo>
                <a:cubicBezTo>
                  <a:pt x="1263797" y="322569"/>
                  <a:pt x="1301897" y="203507"/>
                  <a:pt x="1251097" y="106669"/>
                </a:cubicBezTo>
                <a:cubicBezTo>
                  <a:pt x="1200297" y="9832"/>
                  <a:pt x="1081234" y="-28268"/>
                  <a:pt x="984397" y="22532"/>
                </a:cubicBezTo>
                <a:cubicBezTo>
                  <a:pt x="932009" y="49519"/>
                  <a:pt x="893909" y="100319"/>
                  <a:pt x="881209" y="157469"/>
                </a:cubicBezTo>
                <a:lnTo>
                  <a:pt x="741509" y="144769"/>
                </a:lnTo>
                <a:cubicBezTo>
                  <a:pt x="739922" y="71744"/>
                  <a:pt x="681184" y="14594"/>
                  <a:pt x="608159" y="16182"/>
                </a:cubicBezTo>
                <a:cubicBezTo>
                  <a:pt x="535134" y="17769"/>
                  <a:pt x="477984" y="76507"/>
                  <a:pt x="479572" y="149532"/>
                </a:cubicBezTo>
                <a:cubicBezTo>
                  <a:pt x="479572" y="176519"/>
                  <a:pt x="489097" y="201919"/>
                  <a:pt x="503384" y="224144"/>
                </a:cubicBezTo>
                <a:lnTo>
                  <a:pt x="328759" y="397182"/>
                </a:lnTo>
                <a:cubicBezTo>
                  <a:pt x="246209" y="325744"/>
                  <a:pt x="120797" y="333682"/>
                  <a:pt x="49359" y="416232"/>
                </a:cubicBezTo>
                <a:cubicBezTo>
                  <a:pt x="-22078" y="498782"/>
                  <a:pt x="-15728" y="624194"/>
                  <a:pt x="66822" y="695632"/>
                </a:cubicBezTo>
                <a:cubicBezTo>
                  <a:pt x="103334" y="727382"/>
                  <a:pt x="149372" y="744844"/>
                  <a:pt x="196997" y="744844"/>
                </a:cubicBezTo>
                <a:cubicBezTo>
                  <a:pt x="201759" y="744844"/>
                  <a:pt x="206522" y="744844"/>
                  <a:pt x="211284" y="744844"/>
                </a:cubicBezTo>
                <a:lnTo>
                  <a:pt x="254147" y="973444"/>
                </a:lnTo>
                <a:cubicBezTo>
                  <a:pt x="184297" y="994082"/>
                  <a:pt x="146197" y="1067107"/>
                  <a:pt x="166834" y="1136957"/>
                </a:cubicBezTo>
                <a:cubicBezTo>
                  <a:pt x="187472" y="1206807"/>
                  <a:pt x="260497" y="1244907"/>
                  <a:pt x="330347" y="1224269"/>
                </a:cubicBezTo>
                <a:cubicBezTo>
                  <a:pt x="400197" y="1203632"/>
                  <a:pt x="438297" y="1130607"/>
                  <a:pt x="417659" y="1060757"/>
                </a:cubicBezTo>
                <a:cubicBezTo>
                  <a:pt x="414484" y="1052819"/>
                  <a:pt x="411309" y="1044882"/>
                  <a:pt x="408134" y="1036944"/>
                </a:cubicBezTo>
                <a:lnTo>
                  <a:pt x="549422" y="965507"/>
                </a:lnTo>
                <a:lnTo>
                  <a:pt x="549422" y="965507"/>
                </a:lnTo>
                <a:cubicBezTo>
                  <a:pt x="627209" y="1071869"/>
                  <a:pt x="776434" y="1094094"/>
                  <a:pt x="881209" y="1016307"/>
                </a:cubicBezTo>
                <a:cubicBezTo>
                  <a:pt x="962172" y="955982"/>
                  <a:pt x="997097" y="852794"/>
                  <a:pt x="968522" y="755957"/>
                </a:cubicBezTo>
                <a:lnTo>
                  <a:pt x="1122509" y="671819"/>
                </a:lnTo>
                <a:cubicBezTo>
                  <a:pt x="1159022" y="733732"/>
                  <a:pt x="1238397" y="755957"/>
                  <a:pt x="1301897" y="719444"/>
                </a:cubicBezTo>
                <a:cubicBezTo>
                  <a:pt x="1363809" y="682932"/>
                  <a:pt x="1386034" y="603557"/>
                  <a:pt x="1349522" y="540057"/>
                </a:cubicBezTo>
                <a:cubicBezTo>
                  <a:pt x="1327297" y="500369"/>
                  <a:pt x="1284434" y="474969"/>
                  <a:pt x="1238397" y="474969"/>
                </a:cubicBezTo>
                <a:close/>
                <a:moveTo>
                  <a:pt x="978047" y="333682"/>
                </a:moveTo>
                <a:cubicBezTo>
                  <a:pt x="982809" y="281294"/>
                  <a:pt x="1030434" y="241607"/>
                  <a:pt x="1082822" y="246369"/>
                </a:cubicBezTo>
                <a:cubicBezTo>
                  <a:pt x="1128859" y="251132"/>
                  <a:pt x="1165372" y="287644"/>
                  <a:pt x="1170134" y="333682"/>
                </a:cubicBezTo>
                <a:cubicBezTo>
                  <a:pt x="1112984" y="373369"/>
                  <a:pt x="1036784" y="373369"/>
                  <a:pt x="978047" y="333682"/>
                </a:cubicBezTo>
                <a:close/>
                <a:moveTo>
                  <a:pt x="1030434" y="170169"/>
                </a:moveTo>
                <a:cubicBezTo>
                  <a:pt x="1030434" y="146357"/>
                  <a:pt x="1049484" y="125719"/>
                  <a:pt x="1074884" y="125719"/>
                </a:cubicBezTo>
                <a:cubicBezTo>
                  <a:pt x="1100284" y="125719"/>
                  <a:pt x="1119334" y="144769"/>
                  <a:pt x="1119334" y="170169"/>
                </a:cubicBezTo>
                <a:cubicBezTo>
                  <a:pt x="1119334" y="193982"/>
                  <a:pt x="1100284" y="214619"/>
                  <a:pt x="1074884" y="214619"/>
                </a:cubicBezTo>
                <a:cubicBezTo>
                  <a:pt x="1051072" y="214619"/>
                  <a:pt x="1030434" y="193982"/>
                  <a:pt x="1030434" y="170169"/>
                </a:cubicBezTo>
                <a:lnTo>
                  <a:pt x="1030434" y="170169"/>
                </a:lnTo>
                <a:close/>
                <a:moveTo>
                  <a:pt x="1074884" y="30469"/>
                </a:moveTo>
                <a:cubicBezTo>
                  <a:pt x="1166959" y="30469"/>
                  <a:pt x="1241572" y="105082"/>
                  <a:pt x="1241572" y="197157"/>
                </a:cubicBezTo>
                <a:cubicBezTo>
                  <a:pt x="1241572" y="238432"/>
                  <a:pt x="1225697" y="278119"/>
                  <a:pt x="1198709" y="309869"/>
                </a:cubicBezTo>
                <a:cubicBezTo>
                  <a:pt x="1189184" y="273357"/>
                  <a:pt x="1162197" y="241607"/>
                  <a:pt x="1127272" y="225732"/>
                </a:cubicBezTo>
                <a:cubicBezTo>
                  <a:pt x="1157434" y="197157"/>
                  <a:pt x="1159022" y="149532"/>
                  <a:pt x="1130447" y="117782"/>
                </a:cubicBezTo>
                <a:cubicBezTo>
                  <a:pt x="1101872" y="87619"/>
                  <a:pt x="1054247" y="86032"/>
                  <a:pt x="1022497" y="114607"/>
                </a:cubicBezTo>
                <a:cubicBezTo>
                  <a:pt x="990747" y="143182"/>
                  <a:pt x="990747" y="190807"/>
                  <a:pt x="1019322" y="222557"/>
                </a:cubicBezTo>
                <a:cubicBezTo>
                  <a:pt x="1020909" y="224144"/>
                  <a:pt x="1022497" y="225732"/>
                  <a:pt x="1022497" y="225732"/>
                </a:cubicBezTo>
                <a:cubicBezTo>
                  <a:pt x="987572" y="241607"/>
                  <a:pt x="960584" y="271769"/>
                  <a:pt x="951059" y="309869"/>
                </a:cubicBezTo>
                <a:cubicBezTo>
                  <a:pt x="889147" y="241607"/>
                  <a:pt x="893909" y="136832"/>
                  <a:pt x="962172" y="74919"/>
                </a:cubicBezTo>
                <a:cubicBezTo>
                  <a:pt x="993922" y="46344"/>
                  <a:pt x="1033609" y="30469"/>
                  <a:pt x="1074884" y="30469"/>
                </a:cubicBezTo>
                <a:close/>
                <a:moveTo>
                  <a:pt x="968522" y="365432"/>
                </a:moveTo>
                <a:lnTo>
                  <a:pt x="839934" y="608319"/>
                </a:lnTo>
                <a:cubicBezTo>
                  <a:pt x="727222" y="555932"/>
                  <a:pt x="595459" y="598794"/>
                  <a:pt x="535134" y="706744"/>
                </a:cubicBezTo>
                <a:lnTo>
                  <a:pt x="381147" y="622607"/>
                </a:lnTo>
                <a:cubicBezTo>
                  <a:pt x="409722" y="554344"/>
                  <a:pt x="397022" y="476557"/>
                  <a:pt x="350984" y="419407"/>
                </a:cubicBezTo>
                <a:lnTo>
                  <a:pt x="525609" y="244782"/>
                </a:lnTo>
                <a:cubicBezTo>
                  <a:pt x="579584" y="292407"/>
                  <a:pt x="662134" y="286057"/>
                  <a:pt x="709759" y="230494"/>
                </a:cubicBezTo>
                <a:cubicBezTo>
                  <a:pt x="724047" y="214619"/>
                  <a:pt x="733572" y="195569"/>
                  <a:pt x="738334" y="174932"/>
                </a:cubicBezTo>
                <a:lnTo>
                  <a:pt x="878034" y="187632"/>
                </a:lnTo>
                <a:cubicBezTo>
                  <a:pt x="878034" y="190807"/>
                  <a:pt x="878034" y="193982"/>
                  <a:pt x="878034" y="197157"/>
                </a:cubicBezTo>
                <a:cubicBezTo>
                  <a:pt x="876447" y="265419"/>
                  <a:pt x="911372" y="328919"/>
                  <a:pt x="968522" y="365432"/>
                </a:cubicBezTo>
                <a:close/>
                <a:moveTo>
                  <a:pt x="589109" y="128894"/>
                </a:moveTo>
                <a:cubicBezTo>
                  <a:pt x="589109" y="116194"/>
                  <a:pt x="598634" y="106669"/>
                  <a:pt x="611334" y="106669"/>
                </a:cubicBezTo>
                <a:cubicBezTo>
                  <a:pt x="624034" y="106669"/>
                  <a:pt x="633559" y="116194"/>
                  <a:pt x="633559" y="128894"/>
                </a:cubicBezTo>
                <a:cubicBezTo>
                  <a:pt x="633559" y="141594"/>
                  <a:pt x="624034" y="151119"/>
                  <a:pt x="611334" y="151119"/>
                </a:cubicBezTo>
                <a:cubicBezTo>
                  <a:pt x="611334" y="151119"/>
                  <a:pt x="611334" y="151119"/>
                  <a:pt x="611334" y="151119"/>
                </a:cubicBezTo>
                <a:cubicBezTo>
                  <a:pt x="598634" y="149532"/>
                  <a:pt x="589109" y="140007"/>
                  <a:pt x="589109" y="128894"/>
                </a:cubicBezTo>
                <a:close/>
                <a:moveTo>
                  <a:pt x="611334" y="181282"/>
                </a:moveTo>
                <a:cubicBezTo>
                  <a:pt x="638322" y="181282"/>
                  <a:pt x="660547" y="200332"/>
                  <a:pt x="665309" y="227319"/>
                </a:cubicBezTo>
                <a:cubicBezTo>
                  <a:pt x="631972" y="249544"/>
                  <a:pt x="590697" y="249544"/>
                  <a:pt x="557359" y="227319"/>
                </a:cubicBezTo>
                <a:cubicBezTo>
                  <a:pt x="560534" y="201919"/>
                  <a:pt x="582759" y="182869"/>
                  <a:pt x="611334" y="181282"/>
                </a:cubicBezTo>
                <a:close/>
                <a:moveTo>
                  <a:pt x="611334" y="46344"/>
                </a:moveTo>
                <a:cubicBezTo>
                  <a:pt x="665309" y="46344"/>
                  <a:pt x="709759" y="90794"/>
                  <a:pt x="711347" y="144769"/>
                </a:cubicBezTo>
                <a:cubicBezTo>
                  <a:pt x="711347" y="165407"/>
                  <a:pt x="704997" y="186044"/>
                  <a:pt x="692297" y="203507"/>
                </a:cubicBezTo>
                <a:cubicBezTo>
                  <a:pt x="684359" y="186044"/>
                  <a:pt x="671659" y="170169"/>
                  <a:pt x="654197" y="160644"/>
                </a:cubicBezTo>
                <a:cubicBezTo>
                  <a:pt x="662134" y="151119"/>
                  <a:pt x="665309" y="140007"/>
                  <a:pt x="665309" y="127307"/>
                </a:cubicBezTo>
                <a:cubicBezTo>
                  <a:pt x="665309" y="97144"/>
                  <a:pt x="641497" y="73332"/>
                  <a:pt x="611334" y="73332"/>
                </a:cubicBezTo>
                <a:cubicBezTo>
                  <a:pt x="581172" y="73332"/>
                  <a:pt x="557359" y="97144"/>
                  <a:pt x="557359" y="127307"/>
                </a:cubicBezTo>
                <a:cubicBezTo>
                  <a:pt x="557359" y="140007"/>
                  <a:pt x="562122" y="151119"/>
                  <a:pt x="568472" y="160644"/>
                </a:cubicBezTo>
                <a:cubicBezTo>
                  <a:pt x="551009" y="170169"/>
                  <a:pt x="538309" y="184457"/>
                  <a:pt x="530372" y="203507"/>
                </a:cubicBezTo>
                <a:cubicBezTo>
                  <a:pt x="498622" y="159057"/>
                  <a:pt x="508147" y="97144"/>
                  <a:pt x="551009" y="65394"/>
                </a:cubicBezTo>
                <a:cubicBezTo>
                  <a:pt x="568472" y="52694"/>
                  <a:pt x="589109" y="46344"/>
                  <a:pt x="611334" y="46344"/>
                </a:cubicBezTo>
                <a:close/>
                <a:moveTo>
                  <a:pt x="31897" y="546407"/>
                </a:moveTo>
                <a:cubicBezTo>
                  <a:pt x="31897" y="454332"/>
                  <a:pt x="106509" y="379719"/>
                  <a:pt x="198584" y="379719"/>
                </a:cubicBezTo>
                <a:cubicBezTo>
                  <a:pt x="290659" y="379719"/>
                  <a:pt x="365272" y="454332"/>
                  <a:pt x="365272" y="546407"/>
                </a:cubicBezTo>
                <a:cubicBezTo>
                  <a:pt x="365272" y="587682"/>
                  <a:pt x="349397" y="627369"/>
                  <a:pt x="322409" y="659119"/>
                </a:cubicBezTo>
                <a:cubicBezTo>
                  <a:pt x="312884" y="622607"/>
                  <a:pt x="285897" y="590857"/>
                  <a:pt x="250972" y="574982"/>
                </a:cubicBezTo>
                <a:cubicBezTo>
                  <a:pt x="281134" y="546407"/>
                  <a:pt x="282722" y="498782"/>
                  <a:pt x="254147" y="467032"/>
                </a:cubicBezTo>
                <a:cubicBezTo>
                  <a:pt x="225572" y="435282"/>
                  <a:pt x="177947" y="435282"/>
                  <a:pt x="146197" y="463857"/>
                </a:cubicBezTo>
                <a:cubicBezTo>
                  <a:pt x="116034" y="492432"/>
                  <a:pt x="114447" y="540057"/>
                  <a:pt x="143022" y="571807"/>
                </a:cubicBezTo>
                <a:cubicBezTo>
                  <a:pt x="144609" y="573394"/>
                  <a:pt x="146197" y="574982"/>
                  <a:pt x="146197" y="574982"/>
                </a:cubicBezTo>
                <a:cubicBezTo>
                  <a:pt x="111272" y="590857"/>
                  <a:pt x="84284" y="621019"/>
                  <a:pt x="74759" y="659119"/>
                </a:cubicBezTo>
                <a:cubicBezTo>
                  <a:pt x="46184" y="627369"/>
                  <a:pt x="31897" y="587682"/>
                  <a:pt x="31897" y="546407"/>
                </a:cubicBezTo>
                <a:close/>
                <a:moveTo>
                  <a:pt x="154134" y="519419"/>
                </a:moveTo>
                <a:cubicBezTo>
                  <a:pt x="154134" y="495607"/>
                  <a:pt x="173184" y="474969"/>
                  <a:pt x="198584" y="474969"/>
                </a:cubicBezTo>
                <a:cubicBezTo>
                  <a:pt x="223984" y="474969"/>
                  <a:pt x="243034" y="494019"/>
                  <a:pt x="243034" y="519419"/>
                </a:cubicBezTo>
                <a:cubicBezTo>
                  <a:pt x="243034" y="543232"/>
                  <a:pt x="223984" y="563869"/>
                  <a:pt x="198584" y="563869"/>
                </a:cubicBezTo>
                <a:cubicBezTo>
                  <a:pt x="173184" y="563869"/>
                  <a:pt x="154134" y="543232"/>
                  <a:pt x="154134" y="519419"/>
                </a:cubicBezTo>
                <a:close/>
                <a:moveTo>
                  <a:pt x="101747" y="682932"/>
                </a:moveTo>
                <a:cubicBezTo>
                  <a:pt x="106509" y="630544"/>
                  <a:pt x="154134" y="590857"/>
                  <a:pt x="206522" y="595619"/>
                </a:cubicBezTo>
                <a:cubicBezTo>
                  <a:pt x="252559" y="600382"/>
                  <a:pt x="289072" y="636894"/>
                  <a:pt x="293834" y="682932"/>
                </a:cubicBezTo>
                <a:cubicBezTo>
                  <a:pt x="236684" y="722619"/>
                  <a:pt x="158897" y="722619"/>
                  <a:pt x="101747" y="682932"/>
                </a:cubicBezTo>
                <a:close/>
                <a:moveTo>
                  <a:pt x="238272" y="1181407"/>
                </a:moveTo>
                <a:cubicBezTo>
                  <a:pt x="243034" y="1151244"/>
                  <a:pt x="270022" y="1130607"/>
                  <a:pt x="300184" y="1135369"/>
                </a:cubicBezTo>
                <a:cubicBezTo>
                  <a:pt x="323997" y="1138544"/>
                  <a:pt x="343047" y="1157594"/>
                  <a:pt x="346222" y="1181407"/>
                </a:cubicBezTo>
                <a:cubicBezTo>
                  <a:pt x="314472" y="1202044"/>
                  <a:pt x="271609" y="1202044"/>
                  <a:pt x="238272" y="1181407"/>
                </a:cubicBezTo>
                <a:close/>
                <a:moveTo>
                  <a:pt x="271609" y="1081394"/>
                </a:moveTo>
                <a:cubicBezTo>
                  <a:pt x="271609" y="1068694"/>
                  <a:pt x="281134" y="1059169"/>
                  <a:pt x="293834" y="1059169"/>
                </a:cubicBezTo>
                <a:cubicBezTo>
                  <a:pt x="306534" y="1059169"/>
                  <a:pt x="316059" y="1068694"/>
                  <a:pt x="316059" y="1081394"/>
                </a:cubicBezTo>
                <a:cubicBezTo>
                  <a:pt x="316059" y="1094094"/>
                  <a:pt x="306534" y="1103619"/>
                  <a:pt x="293834" y="1103619"/>
                </a:cubicBezTo>
                <a:cubicBezTo>
                  <a:pt x="281134" y="1102032"/>
                  <a:pt x="271609" y="1092507"/>
                  <a:pt x="271609" y="1081394"/>
                </a:cubicBezTo>
                <a:lnTo>
                  <a:pt x="271609" y="1081394"/>
                </a:lnTo>
                <a:close/>
                <a:moveTo>
                  <a:pt x="373209" y="1156007"/>
                </a:moveTo>
                <a:cubicBezTo>
                  <a:pt x="365272" y="1138544"/>
                  <a:pt x="352572" y="1122669"/>
                  <a:pt x="335109" y="1113144"/>
                </a:cubicBezTo>
                <a:cubicBezTo>
                  <a:pt x="343047" y="1103619"/>
                  <a:pt x="346222" y="1092507"/>
                  <a:pt x="346222" y="1079807"/>
                </a:cubicBezTo>
                <a:cubicBezTo>
                  <a:pt x="346222" y="1049644"/>
                  <a:pt x="322409" y="1025832"/>
                  <a:pt x="292247" y="1025832"/>
                </a:cubicBezTo>
                <a:cubicBezTo>
                  <a:pt x="262084" y="1025832"/>
                  <a:pt x="238272" y="1049644"/>
                  <a:pt x="238272" y="1079807"/>
                </a:cubicBezTo>
                <a:cubicBezTo>
                  <a:pt x="238272" y="1092507"/>
                  <a:pt x="243034" y="1103619"/>
                  <a:pt x="249384" y="1113144"/>
                </a:cubicBezTo>
                <a:cubicBezTo>
                  <a:pt x="231922" y="1122669"/>
                  <a:pt x="219222" y="1136957"/>
                  <a:pt x="211284" y="1156007"/>
                </a:cubicBezTo>
                <a:cubicBezTo>
                  <a:pt x="179534" y="1111557"/>
                  <a:pt x="189059" y="1049644"/>
                  <a:pt x="233509" y="1017894"/>
                </a:cubicBezTo>
                <a:cubicBezTo>
                  <a:pt x="277959" y="986144"/>
                  <a:pt x="339872" y="995669"/>
                  <a:pt x="371622" y="1040119"/>
                </a:cubicBezTo>
                <a:cubicBezTo>
                  <a:pt x="398609" y="1073457"/>
                  <a:pt x="398609" y="1121082"/>
                  <a:pt x="373209" y="1156007"/>
                </a:cubicBezTo>
                <a:lnTo>
                  <a:pt x="373209" y="1156007"/>
                </a:lnTo>
                <a:close/>
                <a:moveTo>
                  <a:pt x="389084" y="1009957"/>
                </a:moveTo>
                <a:cubicBezTo>
                  <a:pt x="365272" y="982969"/>
                  <a:pt x="330347" y="967094"/>
                  <a:pt x="293834" y="967094"/>
                </a:cubicBezTo>
                <a:cubicBezTo>
                  <a:pt x="292247" y="967094"/>
                  <a:pt x="289072" y="967094"/>
                  <a:pt x="287484" y="967094"/>
                </a:cubicBezTo>
                <a:lnTo>
                  <a:pt x="244622" y="738494"/>
                </a:lnTo>
                <a:cubicBezTo>
                  <a:pt x="295422" y="725794"/>
                  <a:pt x="339872" y="694044"/>
                  <a:pt x="366859" y="649594"/>
                </a:cubicBezTo>
                <a:lnTo>
                  <a:pt x="520847" y="733732"/>
                </a:lnTo>
                <a:cubicBezTo>
                  <a:pt x="493859" y="800407"/>
                  <a:pt x="498622" y="875019"/>
                  <a:pt x="531959" y="936932"/>
                </a:cubicBezTo>
                <a:lnTo>
                  <a:pt x="389084" y="1009957"/>
                </a:lnTo>
                <a:close/>
                <a:moveTo>
                  <a:pt x="620859" y="990907"/>
                </a:moveTo>
                <a:cubicBezTo>
                  <a:pt x="625622" y="924232"/>
                  <a:pt x="684359" y="875019"/>
                  <a:pt x="751034" y="879782"/>
                </a:cubicBezTo>
                <a:cubicBezTo>
                  <a:pt x="809772" y="884544"/>
                  <a:pt x="857397" y="932169"/>
                  <a:pt x="862159" y="990907"/>
                </a:cubicBezTo>
                <a:cubicBezTo>
                  <a:pt x="790722" y="1043294"/>
                  <a:pt x="692297" y="1043294"/>
                  <a:pt x="620859" y="990907"/>
                </a:cubicBezTo>
                <a:close/>
                <a:moveTo>
                  <a:pt x="684359" y="790882"/>
                </a:moveTo>
                <a:cubicBezTo>
                  <a:pt x="684359" y="759132"/>
                  <a:pt x="709759" y="733732"/>
                  <a:pt x="741509" y="733732"/>
                </a:cubicBezTo>
                <a:cubicBezTo>
                  <a:pt x="773259" y="733732"/>
                  <a:pt x="798659" y="759132"/>
                  <a:pt x="798659" y="790882"/>
                </a:cubicBezTo>
                <a:cubicBezTo>
                  <a:pt x="798659" y="822632"/>
                  <a:pt x="773259" y="848032"/>
                  <a:pt x="741509" y="848032"/>
                </a:cubicBezTo>
                <a:cubicBezTo>
                  <a:pt x="741509" y="848032"/>
                  <a:pt x="741509" y="848032"/>
                  <a:pt x="741509" y="848032"/>
                </a:cubicBezTo>
                <a:cubicBezTo>
                  <a:pt x="709759" y="848032"/>
                  <a:pt x="684359" y="822632"/>
                  <a:pt x="684359" y="790882"/>
                </a:cubicBezTo>
                <a:close/>
                <a:moveTo>
                  <a:pt x="890734" y="967094"/>
                </a:moveTo>
                <a:cubicBezTo>
                  <a:pt x="879622" y="917882"/>
                  <a:pt x="844697" y="878194"/>
                  <a:pt x="798659" y="859144"/>
                </a:cubicBezTo>
                <a:cubicBezTo>
                  <a:pt x="836759" y="827394"/>
                  <a:pt x="841522" y="771832"/>
                  <a:pt x="809772" y="733732"/>
                </a:cubicBezTo>
                <a:cubicBezTo>
                  <a:pt x="778022" y="695632"/>
                  <a:pt x="722459" y="690869"/>
                  <a:pt x="684359" y="722619"/>
                </a:cubicBezTo>
                <a:cubicBezTo>
                  <a:pt x="646259" y="754369"/>
                  <a:pt x="641497" y="809932"/>
                  <a:pt x="673247" y="848032"/>
                </a:cubicBezTo>
                <a:cubicBezTo>
                  <a:pt x="676422" y="852794"/>
                  <a:pt x="681184" y="855969"/>
                  <a:pt x="684359" y="859144"/>
                </a:cubicBezTo>
                <a:cubicBezTo>
                  <a:pt x="638322" y="878194"/>
                  <a:pt x="603397" y="917882"/>
                  <a:pt x="592284" y="967094"/>
                </a:cubicBezTo>
                <a:cubicBezTo>
                  <a:pt x="512909" y="884544"/>
                  <a:pt x="516084" y="754369"/>
                  <a:pt x="598634" y="674994"/>
                </a:cubicBezTo>
                <a:cubicBezTo>
                  <a:pt x="681184" y="595619"/>
                  <a:pt x="811359" y="598794"/>
                  <a:pt x="890734" y="681344"/>
                </a:cubicBezTo>
                <a:cubicBezTo>
                  <a:pt x="966934" y="760719"/>
                  <a:pt x="966934" y="887719"/>
                  <a:pt x="890734" y="967094"/>
                </a:cubicBezTo>
                <a:close/>
                <a:moveTo>
                  <a:pt x="957409" y="725794"/>
                </a:moveTo>
                <a:cubicBezTo>
                  <a:pt x="938359" y="682932"/>
                  <a:pt x="906609" y="648007"/>
                  <a:pt x="868509" y="622607"/>
                </a:cubicBezTo>
                <a:lnTo>
                  <a:pt x="997097" y="379719"/>
                </a:lnTo>
                <a:cubicBezTo>
                  <a:pt x="1041547" y="398769"/>
                  <a:pt x="1090759" y="400357"/>
                  <a:pt x="1136797" y="386069"/>
                </a:cubicBezTo>
                <a:lnTo>
                  <a:pt x="1171722" y="492432"/>
                </a:lnTo>
                <a:cubicBezTo>
                  <a:pt x="1119334" y="522594"/>
                  <a:pt x="1093934" y="584507"/>
                  <a:pt x="1111397" y="641657"/>
                </a:cubicBezTo>
                <a:lnTo>
                  <a:pt x="957409" y="725794"/>
                </a:lnTo>
                <a:close/>
                <a:moveTo>
                  <a:pt x="1182834" y="689282"/>
                </a:moveTo>
                <a:cubicBezTo>
                  <a:pt x="1187597" y="659119"/>
                  <a:pt x="1214584" y="638482"/>
                  <a:pt x="1244747" y="643244"/>
                </a:cubicBezTo>
                <a:cubicBezTo>
                  <a:pt x="1268559" y="646419"/>
                  <a:pt x="1287609" y="665469"/>
                  <a:pt x="1290784" y="689282"/>
                </a:cubicBezTo>
                <a:cubicBezTo>
                  <a:pt x="1259034" y="709919"/>
                  <a:pt x="1216172" y="709919"/>
                  <a:pt x="1182834" y="689282"/>
                </a:cubicBezTo>
                <a:close/>
                <a:moveTo>
                  <a:pt x="1216172" y="589269"/>
                </a:moveTo>
                <a:cubicBezTo>
                  <a:pt x="1216172" y="576569"/>
                  <a:pt x="1225697" y="567044"/>
                  <a:pt x="1238397" y="567044"/>
                </a:cubicBezTo>
                <a:cubicBezTo>
                  <a:pt x="1251097" y="567044"/>
                  <a:pt x="1260622" y="576569"/>
                  <a:pt x="1260622" y="589269"/>
                </a:cubicBezTo>
                <a:cubicBezTo>
                  <a:pt x="1260622" y="601969"/>
                  <a:pt x="1251097" y="611494"/>
                  <a:pt x="1238397" y="611494"/>
                </a:cubicBezTo>
                <a:cubicBezTo>
                  <a:pt x="1238397" y="611494"/>
                  <a:pt x="1238397" y="611494"/>
                  <a:pt x="1238397" y="611494"/>
                </a:cubicBezTo>
                <a:cubicBezTo>
                  <a:pt x="1225697" y="609907"/>
                  <a:pt x="1216172" y="600382"/>
                  <a:pt x="1216172" y="589269"/>
                </a:cubicBezTo>
                <a:lnTo>
                  <a:pt x="1216172" y="589269"/>
                </a:lnTo>
                <a:close/>
                <a:moveTo>
                  <a:pt x="1317772" y="663882"/>
                </a:moveTo>
                <a:cubicBezTo>
                  <a:pt x="1309834" y="646419"/>
                  <a:pt x="1297134" y="630544"/>
                  <a:pt x="1279672" y="621019"/>
                </a:cubicBezTo>
                <a:cubicBezTo>
                  <a:pt x="1287609" y="611494"/>
                  <a:pt x="1290784" y="600382"/>
                  <a:pt x="1290784" y="587682"/>
                </a:cubicBezTo>
                <a:cubicBezTo>
                  <a:pt x="1290784" y="557519"/>
                  <a:pt x="1266972" y="533707"/>
                  <a:pt x="1236809" y="533707"/>
                </a:cubicBezTo>
                <a:cubicBezTo>
                  <a:pt x="1206647" y="533707"/>
                  <a:pt x="1182834" y="557519"/>
                  <a:pt x="1182834" y="587682"/>
                </a:cubicBezTo>
                <a:cubicBezTo>
                  <a:pt x="1182834" y="600382"/>
                  <a:pt x="1187597" y="611494"/>
                  <a:pt x="1193947" y="621019"/>
                </a:cubicBezTo>
                <a:cubicBezTo>
                  <a:pt x="1176484" y="630544"/>
                  <a:pt x="1163784" y="644832"/>
                  <a:pt x="1155847" y="663882"/>
                </a:cubicBezTo>
                <a:cubicBezTo>
                  <a:pt x="1124097" y="619432"/>
                  <a:pt x="1133622" y="557519"/>
                  <a:pt x="1178072" y="525769"/>
                </a:cubicBezTo>
                <a:cubicBezTo>
                  <a:pt x="1222522" y="494019"/>
                  <a:pt x="1284434" y="503544"/>
                  <a:pt x="1316184" y="547994"/>
                </a:cubicBezTo>
                <a:cubicBezTo>
                  <a:pt x="1343172" y="581332"/>
                  <a:pt x="1343172" y="628957"/>
                  <a:pt x="1317772" y="663882"/>
                </a:cubicBezTo>
                <a:cubicBezTo>
                  <a:pt x="1317772" y="663882"/>
                  <a:pt x="1317772" y="663882"/>
                  <a:pt x="1317772" y="663882"/>
                </a:cubicBezTo>
                <a:close/>
              </a:path>
            </a:pathLst>
          </a:custGeom>
          <a:solidFill>
            <a:schemeClr val="bg1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56" name="Grafika 55" descr="Rozwój biznesu kontur">
            <a:extLst>
              <a:ext uri="{FF2B5EF4-FFF2-40B4-BE49-F238E27FC236}">
                <a16:creationId xmlns:a16="http://schemas.microsoft.com/office/drawing/2014/main" id="{F92CD5CB-0AFE-4CD2-7AE2-2BF880C3D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390" y="4173756"/>
            <a:ext cx="2333340" cy="2333340"/>
          </a:xfrm>
          <a:prstGeom prst="rect">
            <a:avLst/>
          </a:prstGeom>
        </p:spPr>
      </p:pic>
      <p:pic>
        <p:nvPicPr>
          <p:cNvPr id="78" name="Grafika 77" descr="Grupowa burza mózgów kontur">
            <a:extLst>
              <a:ext uri="{FF2B5EF4-FFF2-40B4-BE49-F238E27FC236}">
                <a16:creationId xmlns:a16="http://schemas.microsoft.com/office/drawing/2014/main" id="{DBA2F799-869A-3A4F-3A39-296DD9B769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14965" y="4162842"/>
            <a:ext cx="2232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5004571" cy="13716000"/>
          </a:xfrm>
          <a:custGeom>
            <a:avLst/>
            <a:gdLst/>
            <a:ahLst/>
            <a:cxnLst/>
            <a:rect l="l" t="t" r="r" b="b"/>
            <a:pathLst>
              <a:path w="15004571" h="13703303">
                <a:moveTo>
                  <a:pt x="0" y="0"/>
                </a:moveTo>
                <a:lnTo>
                  <a:pt x="15004571" y="0"/>
                </a:lnTo>
                <a:lnTo>
                  <a:pt x="15004571" y="13703303"/>
                </a:lnTo>
                <a:lnTo>
                  <a:pt x="0" y="13703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1977347" y="347129"/>
            <a:ext cx="1638300" cy="1638310"/>
          </a:xfrm>
          <a:custGeom>
            <a:avLst/>
            <a:gdLst/>
            <a:ahLst/>
            <a:cxnLst/>
            <a:rect l="l" t="t" r="r" b="b"/>
            <a:pathLst>
              <a:path w="1638300" h="1638310">
                <a:moveTo>
                  <a:pt x="0" y="0"/>
                </a:moveTo>
                <a:lnTo>
                  <a:pt x="1638300" y="0"/>
                </a:lnTo>
                <a:lnTo>
                  <a:pt x="1638300" y="1638310"/>
                </a:lnTo>
                <a:lnTo>
                  <a:pt x="0" y="1638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00150" y="12505268"/>
            <a:ext cx="2113693" cy="722747"/>
            <a:chOff x="0" y="0"/>
            <a:chExt cx="2113686" cy="722744"/>
          </a:xfrm>
        </p:grpSpPr>
        <p:sp>
          <p:nvSpPr>
            <p:cNvPr id="7" name="Freeform 7"/>
            <p:cNvSpPr/>
            <p:nvPr/>
          </p:nvSpPr>
          <p:spPr>
            <a:xfrm>
              <a:off x="940435" y="228981"/>
              <a:ext cx="175133" cy="209677"/>
            </a:xfrm>
            <a:custGeom>
              <a:avLst/>
              <a:gdLst/>
              <a:ahLst/>
              <a:cxnLst/>
              <a:rect l="l" t="t" r="r" b="b"/>
              <a:pathLst>
                <a:path w="175133" h="209677">
                  <a:moveTo>
                    <a:pt x="175133" y="27051"/>
                  </a:moveTo>
                  <a:lnTo>
                    <a:pt x="102616" y="27051"/>
                  </a:lnTo>
                  <a:lnTo>
                    <a:pt x="102616" y="209677"/>
                  </a:lnTo>
                  <a:lnTo>
                    <a:pt x="72517" y="209677"/>
                  </a:lnTo>
                  <a:lnTo>
                    <a:pt x="72517" y="27051"/>
                  </a:lnTo>
                  <a:lnTo>
                    <a:pt x="0" y="27051"/>
                  </a:lnTo>
                  <a:lnTo>
                    <a:pt x="0" y="0"/>
                  </a:lnTo>
                  <a:lnTo>
                    <a:pt x="175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00201" y="300609"/>
              <a:ext cx="220980" cy="140843"/>
            </a:xfrm>
            <a:custGeom>
              <a:avLst/>
              <a:gdLst/>
              <a:ahLst/>
              <a:cxnLst/>
              <a:rect l="l" t="t" r="r" b="b"/>
              <a:pathLst>
                <a:path w="220980" h="140843">
                  <a:moveTo>
                    <a:pt x="155829" y="83693"/>
                  </a:moveTo>
                  <a:lnTo>
                    <a:pt x="191770" y="127"/>
                  </a:lnTo>
                  <a:lnTo>
                    <a:pt x="220980" y="127"/>
                  </a:lnTo>
                  <a:lnTo>
                    <a:pt x="160147" y="140843"/>
                  </a:lnTo>
                  <a:lnTo>
                    <a:pt x="151511" y="140843"/>
                  </a:lnTo>
                  <a:lnTo>
                    <a:pt x="110617" y="44323"/>
                  </a:lnTo>
                  <a:lnTo>
                    <a:pt x="69977" y="140843"/>
                  </a:lnTo>
                  <a:lnTo>
                    <a:pt x="61341" y="140843"/>
                  </a:lnTo>
                  <a:lnTo>
                    <a:pt x="0" y="0"/>
                  </a:lnTo>
                  <a:lnTo>
                    <a:pt x="29210" y="0"/>
                  </a:lnTo>
                  <a:lnTo>
                    <a:pt x="65532" y="83566"/>
                  </a:lnTo>
                  <a:lnTo>
                    <a:pt x="100584" y="0"/>
                  </a:lnTo>
                  <a:lnTo>
                    <a:pt x="120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40993" y="242570"/>
              <a:ext cx="32512" cy="196088"/>
            </a:xfrm>
            <a:custGeom>
              <a:avLst/>
              <a:gdLst/>
              <a:ahLst/>
              <a:cxnLst/>
              <a:rect l="l" t="t" r="r" b="b"/>
              <a:pathLst>
                <a:path w="32512" h="196088">
                  <a:moveTo>
                    <a:pt x="29845" y="196088"/>
                  </a:moveTo>
                  <a:lnTo>
                    <a:pt x="2540" y="196088"/>
                  </a:lnTo>
                  <a:lnTo>
                    <a:pt x="2540" y="58039"/>
                  </a:lnTo>
                  <a:lnTo>
                    <a:pt x="29845" y="58039"/>
                  </a:lnTo>
                  <a:close/>
                  <a:moveTo>
                    <a:pt x="16256" y="32512"/>
                  </a:moveTo>
                  <a:cubicBezTo>
                    <a:pt x="7366" y="32512"/>
                    <a:pt x="0" y="25146"/>
                    <a:pt x="0" y="16256"/>
                  </a:cubicBezTo>
                  <a:cubicBezTo>
                    <a:pt x="0" y="7366"/>
                    <a:pt x="7366" y="0"/>
                    <a:pt x="16256" y="0"/>
                  </a:cubicBezTo>
                  <a:cubicBezTo>
                    <a:pt x="25146" y="0"/>
                    <a:pt x="32512" y="7366"/>
                    <a:pt x="32512" y="16256"/>
                  </a:cubicBezTo>
                  <a:cubicBezTo>
                    <a:pt x="32512" y="25146"/>
                    <a:pt x="25146" y="32512"/>
                    <a:pt x="16256" y="325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9954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64640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716786" y="242570"/>
              <a:ext cx="32512" cy="196088"/>
            </a:xfrm>
            <a:custGeom>
              <a:avLst/>
              <a:gdLst/>
              <a:ahLst/>
              <a:cxnLst/>
              <a:rect l="l" t="t" r="r" b="b"/>
              <a:pathLst>
                <a:path w="32512" h="196088">
                  <a:moveTo>
                    <a:pt x="29845" y="196088"/>
                  </a:moveTo>
                  <a:lnTo>
                    <a:pt x="2540" y="196088"/>
                  </a:lnTo>
                  <a:lnTo>
                    <a:pt x="2540" y="58039"/>
                  </a:lnTo>
                  <a:lnTo>
                    <a:pt x="29845" y="58039"/>
                  </a:lnTo>
                  <a:close/>
                  <a:moveTo>
                    <a:pt x="16256" y="32512"/>
                  </a:moveTo>
                  <a:cubicBezTo>
                    <a:pt x="7366" y="32512"/>
                    <a:pt x="0" y="25146"/>
                    <a:pt x="0" y="16256"/>
                  </a:cubicBezTo>
                  <a:cubicBezTo>
                    <a:pt x="0" y="7366"/>
                    <a:pt x="7366" y="0"/>
                    <a:pt x="16256" y="0"/>
                  </a:cubicBezTo>
                  <a:cubicBezTo>
                    <a:pt x="25146" y="0"/>
                    <a:pt x="32512" y="7366"/>
                    <a:pt x="32512" y="16256"/>
                  </a:cubicBezTo>
                  <a:cubicBezTo>
                    <a:pt x="32512" y="25146"/>
                    <a:pt x="25146" y="32512"/>
                    <a:pt x="16256" y="325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785874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921002" y="301117"/>
              <a:ext cx="129413" cy="208661"/>
            </a:xfrm>
            <a:custGeom>
              <a:avLst/>
              <a:gdLst/>
              <a:ahLst/>
              <a:cxnLst/>
              <a:rect l="l" t="t" r="r" b="b"/>
              <a:pathLst>
                <a:path w="129413" h="208661">
                  <a:moveTo>
                    <a:pt x="64008" y="23241"/>
                  </a:moveTo>
                  <a:cubicBezTo>
                    <a:pt x="48895" y="23241"/>
                    <a:pt x="36703" y="34671"/>
                    <a:pt x="36703" y="48133"/>
                  </a:cubicBezTo>
                  <a:cubicBezTo>
                    <a:pt x="36703" y="63246"/>
                    <a:pt x="47752" y="73406"/>
                    <a:pt x="64389" y="73406"/>
                  </a:cubicBezTo>
                  <a:cubicBezTo>
                    <a:pt x="79756" y="73406"/>
                    <a:pt x="90805" y="62611"/>
                    <a:pt x="90805" y="47625"/>
                  </a:cubicBezTo>
                  <a:cubicBezTo>
                    <a:pt x="90805" y="34417"/>
                    <a:pt x="78486" y="23368"/>
                    <a:pt x="64135" y="23368"/>
                  </a:cubicBezTo>
                  <a:moveTo>
                    <a:pt x="57023" y="144526"/>
                  </a:moveTo>
                  <a:cubicBezTo>
                    <a:pt x="38608" y="144526"/>
                    <a:pt x="25654" y="153162"/>
                    <a:pt x="25654" y="165481"/>
                  </a:cubicBezTo>
                  <a:cubicBezTo>
                    <a:pt x="25654" y="179324"/>
                    <a:pt x="39243" y="186690"/>
                    <a:pt x="64135" y="186690"/>
                  </a:cubicBezTo>
                  <a:cubicBezTo>
                    <a:pt x="88138" y="186690"/>
                    <a:pt x="102235" y="179324"/>
                    <a:pt x="102235" y="166751"/>
                  </a:cubicBezTo>
                  <a:cubicBezTo>
                    <a:pt x="102235" y="149225"/>
                    <a:pt x="73914" y="144653"/>
                    <a:pt x="57023" y="144653"/>
                  </a:cubicBezTo>
                  <a:moveTo>
                    <a:pt x="129286" y="21082"/>
                  </a:moveTo>
                  <a:lnTo>
                    <a:pt x="100965" y="21082"/>
                  </a:lnTo>
                  <a:cubicBezTo>
                    <a:pt x="111760" y="31877"/>
                    <a:pt x="115443" y="39497"/>
                    <a:pt x="115443" y="51181"/>
                  </a:cubicBezTo>
                  <a:cubicBezTo>
                    <a:pt x="115443" y="62611"/>
                    <a:pt x="108966" y="75819"/>
                    <a:pt x="102489" y="82296"/>
                  </a:cubicBezTo>
                  <a:cubicBezTo>
                    <a:pt x="84074" y="101981"/>
                    <a:pt x="46609" y="92075"/>
                    <a:pt x="46609" y="108458"/>
                  </a:cubicBezTo>
                  <a:cubicBezTo>
                    <a:pt x="46609" y="116078"/>
                    <a:pt x="61087" y="120777"/>
                    <a:pt x="88773" y="126238"/>
                  </a:cubicBezTo>
                  <a:cubicBezTo>
                    <a:pt x="118237" y="132080"/>
                    <a:pt x="128778" y="147193"/>
                    <a:pt x="128778" y="164719"/>
                  </a:cubicBezTo>
                  <a:cubicBezTo>
                    <a:pt x="128778" y="192024"/>
                    <a:pt x="104521" y="208661"/>
                    <a:pt x="63627" y="208661"/>
                  </a:cubicBezTo>
                  <a:cubicBezTo>
                    <a:pt x="26416" y="208661"/>
                    <a:pt x="0" y="191135"/>
                    <a:pt x="0" y="166878"/>
                  </a:cubicBezTo>
                  <a:cubicBezTo>
                    <a:pt x="0" y="146558"/>
                    <a:pt x="10795" y="134620"/>
                    <a:pt x="34798" y="128778"/>
                  </a:cubicBezTo>
                  <a:cubicBezTo>
                    <a:pt x="25273" y="122936"/>
                    <a:pt x="20955" y="117348"/>
                    <a:pt x="20955" y="111252"/>
                  </a:cubicBezTo>
                  <a:cubicBezTo>
                    <a:pt x="20955" y="102362"/>
                    <a:pt x="29591" y="94615"/>
                    <a:pt x="42799" y="91567"/>
                  </a:cubicBezTo>
                  <a:lnTo>
                    <a:pt x="42799" y="90932"/>
                  </a:lnTo>
                  <a:cubicBezTo>
                    <a:pt x="32639" y="86614"/>
                    <a:pt x="25019" y="80772"/>
                    <a:pt x="19685" y="73406"/>
                  </a:cubicBezTo>
                  <a:cubicBezTo>
                    <a:pt x="14732" y="66294"/>
                    <a:pt x="12319" y="57785"/>
                    <a:pt x="12319" y="47625"/>
                  </a:cubicBezTo>
                  <a:cubicBezTo>
                    <a:pt x="12319" y="18161"/>
                    <a:pt x="35433" y="0"/>
                    <a:pt x="72517" y="0"/>
                  </a:cubicBezTo>
                  <a:lnTo>
                    <a:pt x="1294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87604" y="63500"/>
              <a:ext cx="98298" cy="100584"/>
            </a:xfrm>
            <a:custGeom>
              <a:avLst/>
              <a:gdLst/>
              <a:ahLst/>
              <a:cxnLst/>
              <a:rect l="l" t="t" r="r" b="b"/>
              <a:pathLst>
                <a:path w="98298" h="100584">
                  <a:moveTo>
                    <a:pt x="98298" y="47117"/>
                  </a:moveTo>
                  <a:lnTo>
                    <a:pt x="68199" y="65405"/>
                  </a:lnTo>
                  <a:lnTo>
                    <a:pt x="66167" y="100584"/>
                  </a:lnTo>
                  <a:lnTo>
                    <a:pt x="39497" y="77597"/>
                  </a:lnTo>
                  <a:lnTo>
                    <a:pt x="5461" y="86614"/>
                  </a:lnTo>
                  <a:lnTo>
                    <a:pt x="19050" y="54102"/>
                  </a:lnTo>
                  <a:lnTo>
                    <a:pt x="0" y="24511"/>
                  </a:lnTo>
                  <a:lnTo>
                    <a:pt x="35179" y="27432"/>
                  </a:lnTo>
                  <a:lnTo>
                    <a:pt x="57404" y="0"/>
                  </a:lnTo>
                  <a:lnTo>
                    <a:pt x="65532" y="34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6464" y="104013"/>
              <a:ext cx="81026" cy="82804"/>
            </a:xfrm>
            <a:custGeom>
              <a:avLst/>
              <a:gdLst/>
              <a:ahLst/>
              <a:cxnLst/>
              <a:rect l="l" t="t" r="r" b="b"/>
              <a:pathLst>
                <a:path w="81026" h="82804">
                  <a:moveTo>
                    <a:pt x="81026" y="38735"/>
                  </a:moveTo>
                  <a:lnTo>
                    <a:pt x="56261" y="53848"/>
                  </a:lnTo>
                  <a:lnTo>
                    <a:pt x="54610" y="82804"/>
                  </a:lnTo>
                  <a:lnTo>
                    <a:pt x="32639" y="63881"/>
                  </a:lnTo>
                  <a:lnTo>
                    <a:pt x="4572" y="71247"/>
                  </a:lnTo>
                  <a:lnTo>
                    <a:pt x="15748" y="44450"/>
                  </a:lnTo>
                  <a:lnTo>
                    <a:pt x="0" y="20066"/>
                  </a:lnTo>
                  <a:lnTo>
                    <a:pt x="28956" y="22479"/>
                  </a:lnTo>
                  <a:lnTo>
                    <a:pt x="47371" y="0"/>
                  </a:lnTo>
                  <a:lnTo>
                    <a:pt x="54102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500" y="194945"/>
              <a:ext cx="60706" cy="62103"/>
            </a:xfrm>
            <a:custGeom>
              <a:avLst/>
              <a:gdLst/>
              <a:ahLst/>
              <a:cxnLst/>
              <a:rect l="l" t="t" r="r" b="b"/>
              <a:pathLst>
                <a:path w="60706" h="62103">
                  <a:moveTo>
                    <a:pt x="60706" y="29083"/>
                  </a:moveTo>
                  <a:lnTo>
                    <a:pt x="42164" y="40386"/>
                  </a:lnTo>
                  <a:lnTo>
                    <a:pt x="40894" y="62103"/>
                  </a:lnTo>
                  <a:lnTo>
                    <a:pt x="24384" y="48006"/>
                  </a:lnTo>
                  <a:lnTo>
                    <a:pt x="3429" y="53594"/>
                  </a:lnTo>
                  <a:lnTo>
                    <a:pt x="11811" y="33528"/>
                  </a:lnTo>
                  <a:lnTo>
                    <a:pt x="0" y="15113"/>
                  </a:lnTo>
                  <a:lnTo>
                    <a:pt x="21717" y="16891"/>
                  </a:lnTo>
                  <a:lnTo>
                    <a:pt x="35433" y="0"/>
                  </a:lnTo>
                  <a:lnTo>
                    <a:pt x="40386" y="21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04393" y="217805"/>
              <a:ext cx="112014" cy="114681"/>
            </a:xfrm>
            <a:custGeom>
              <a:avLst/>
              <a:gdLst/>
              <a:ahLst/>
              <a:cxnLst/>
              <a:rect l="l" t="t" r="r" b="b"/>
              <a:pathLst>
                <a:path w="112014" h="114681">
                  <a:moveTo>
                    <a:pt x="112014" y="53721"/>
                  </a:moveTo>
                  <a:lnTo>
                    <a:pt x="77724" y="74549"/>
                  </a:lnTo>
                  <a:lnTo>
                    <a:pt x="75438" y="114681"/>
                  </a:lnTo>
                  <a:lnTo>
                    <a:pt x="44958" y="88519"/>
                  </a:lnTo>
                  <a:lnTo>
                    <a:pt x="6096" y="98806"/>
                  </a:lnTo>
                  <a:lnTo>
                    <a:pt x="21717" y="61595"/>
                  </a:lnTo>
                  <a:lnTo>
                    <a:pt x="0" y="27813"/>
                  </a:lnTo>
                  <a:lnTo>
                    <a:pt x="40005" y="31115"/>
                  </a:lnTo>
                  <a:lnTo>
                    <a:pt x="65405" y="0"/>
                  </a:lnTo>
                  <a:lnTo>
                    <a:pt x="74676" y="39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8429" y="406654"/>
              <a:ext cx="130556" cy="133477"/>
            </a:xfrm>
            <a:custGeom>
              <a:avLst/>
              <a:gdLst/>
              <a:ahLst/>
              <a:cxnLst/>
              <a:rect l="l" t="t" r="r" b="b"/>
              <a:pathLst>
                <a:path w="130556" h="133477">
                  <a:moveTo>
                    <a:pt x="130556" y="62357"/>
                  </a:moveTo>
                  <a:lnTo>
                    <a:pt x="90551" y="86741"/>
                  </a:lnTo>
                  <a:lnTo>
                    <a:pt x="87884" y="133477"/>
                  </a:lnTo>
                  <a:lnTo>
                    <a:pt x="52451" y="102997"/>
                  </a:lnTo>
                  <a:lnTo>
                    <a:pt x="7239" y="114935"/>
                  </a:lnTo>
                  <a:lnTo>
                    <a:pt x="25273" y="71755"/>
                  </a:lnTo>
                  <a:lnTo>
                    <a:pt x="0" y="32385"/>
                  </a:lnTo>
                  <a:lnTo>
                    <a:pt x="46609" y="36195"/>
                  </a:lnTo>
                  <a:lnTo>
                    <a:pt x="76200" y="0"/>
                  </a:lnTo>
                  <a:lnTo>
                    <a:pt x="86995" y="45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5758" y="162687"/>
              <a:ext cx="288036" cy="426593"/>
            </a:xfrm>
            <a:custGeom>
              <a:avLst/>
              <a:gdLst/>
              <a:ahLst/>
              <a:cxnLst/>
              <a:rect l="l" t="t" r="r" b="b"/>
              <a:pathLst>
                <a:path w="288036" h="426593">
                  <a:moveTo>
                    <a:pt x="288036" y="114427"/>
                  </a:moveTo>
                  <a:cubicBezTo>
                    <a:pt x="288036" y="114427"/>
                    <a:pt x="189484" y="0"/>
                    <a:pt x="94742" y="76962"/>
                  </a:cubicBezTo>
                  <a:cubicBezTo>
                    <a:pt x="0" y="153924"/>
                    <a:pt x="37465" y="406908"/>
                    <a:pt x="37465" y="406908"/>
                  </a:cubicBezTo>
                  <a:cubicBezTo>
                    <a:pt x="37465" y="406908"/>
                    <a:pt x="43815" y="293751"/>
                    <a:pt x="67945" y="255016"/>
                  </a:cubicBezTo>
                  <a:cubicBezTo>
                    <a:pt x="114427" y="385953"/>
                    <a:pt x="184404" y="426593"/>
                    <a:pt x="184404" y="426593"/>
                  </a:cubicBezTo>
                  <a:cubicBezTo>
                    <a:pt x="184404" y="426593"/>
                    <a:pt x="102362" y="318516"/>
                    <a:pt x="135382" y="194564"/>
                  </a:cubicBezTo>
                  <a:cubicBezTo>
                    <a:pt x="186182" y="218059"/>
                    <a:pt x="219329" y="220599"/>
                    <a:pt x="235839" y="219964"/>
                  </a:cubicBezTo>
                  <a:cubicBezTo>
                    <a:pt x="159512" y="176149"/>
                    <a:pt x="157607" y="136652"/>
                    <a:pt x="167259" y="118237"/>
                  </a:cubicBezTo>
                  <a:cubicBezTo>
                    <a:pt x="175514" y="102362"/>
                    <a:pt x="200279" y="64897"/>
                    <a:pt x="288036" y="11442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78740" y="198247"/>
              <a:ext cx="305181" cy="371348"/>
            </a:xfrm>
            <a:custGeom>
              <a:avLst/>
              <a:gdLst/>
              <a:ahLst/>
              <a:cxnLst/>
              <a:rect l="l" t="t" r="r" b="b"/>
              <a:pathLst>
                <a:path w="305181" h="371348">
                  <a:moveTo>
                    <a:pt x="77724" y="53721"/>
                  </a:moveTo>
                  <a:cubicBezTo>
                    <a:pt x="108966" y="22479"/>
                    <a:pt x="142621" y="7493"/>
                    <a:pt x="178435" y="9906"/>
                  </a:cubicBezTo>
                  <a:cubicBezTo>
                    <a:pt x="199263" y="11176"/>
                    <a:pt x="218694" y="18161"/>
                    <a:pt x="235331" y="27305"/>
                  </a:cubicBezTo>
                  <a:lnTo>
                    <a:pt x="235839" y="27559"/>
                  </a:lnTo>
                  <a:cubicBezTo>
                    <a:pt x="276733" y="46228"/>
                    <a:pt x="305181" y="78994"/>
                    <a:pt x="305181" y="78994"/>
                  </a:cubicBezTo>
                  <a:cubicBezTo>
                    <a:pt x="301625" y="74295"/>
                    <a:pt x="286639" y="56134"/>
                    <a:pt x="278384" y="48641"/>
                  </a:cubicBezTo>
                  <a:cubicBezTo>
                    <a:pt x="256667" y="28956"/>
                    <a:pt x="220726" y="4699"/>
                    <a:pt x="178943" y="2159"/>
                  </a:cubicBezTo>
                  <a:cubicBezTo>
                    <a:pt x="141097" y="0"/>
                    <a:pt x="105156" y="15367"/>
                    <a:pt x="72263" y="48387"/>
                  </a:cubicBezTo>
                  <a:cubicBezTo>
                    <a:pt x="13970" y="106680"/>
                    <a:pt x="16510" y="205740"/>
                    <a:pt x="28321" y="279273"/>
                  </a:cubicBezTo>
                  <a:cubicBezTo>
                    <a:pt x="37084" y="334137"/>
                    <a:pt x="54102" y="368427"/>
                    <a:pt x="54610" y="371348"/>
                  </a:cubicBezTo>
                  <a:cubicBezTo>
                    <a:pt x="54610" y="371348"/>
                    <a:pt x="52959" y="359537"/>
                    <a:pt x="51181" y="340868"/>
                  </a:cubicBezTo>
                  <a:cubicBezTo>
                    <a:pt x="36322" y="281813"/>
                    <a:pt x="0" y="131826"/>
                    <a:pt x="77724" y="537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51130" y="438150"/>
              <a:ext cx="129032" cy="151130"/>
            </a:xfrm>
            <a:custGeom>
              <a:avLst/>
              <a:gdLst/>
              <a:ahLst/>
              <a:cxnLst/>
              <a:rect l="l" t="t" r="r" b="b"/>
              <a:pathLst>
                <a:path w="129032" h="151130">
                  <a:moveTo>
                    <a:pt x="3429" y="0"/>
                  </a:moveTo>
                  <a:cubicBezTo>
                    <a:pt x="2159" y="3556"/>
                    <a:pt x="1016" y="7239"/>
                    <a:pt x="0" y="11176"/>
                  </a:cubicBezTo>
                  <a:cubicBezTo>
                    <a:pt x="10922" y="34290"/>
                    <a:pt x="35052" y="78359"/>
                    <a:pt x="75311" y="116840"/>
                  </a:cubicBezTo>
                  <a:cubicBezTo>
                    <a:pt x="89535" y="130302"/>
                    <a:pt x="111887" y="145161"/>
                    <a:pt x="129032" y="151130"/>
                  </a:cubicBezTo>
                  <a:cubicBezTo>
                    <a:pt x="129032" y="151130"/>
                    <a:pt x="118364" y="144780"/>
                    <a:pt x="102743" y="129667"/>
                  </a:cubicBezTo>
                  <a:cubicBezTo>
                    <a:pt x="44069" y="84074"/>
                    <a:pt x="12954" y="21717"/>
                    <a:pt x="3556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06197" y="254127"/>
              <a:ext cx="305816" cy="405130"/>
            </a:xfrm>
            <a:custGeom>
              <a:avLst/>
              <a:gdLst/>
              <a:ahLst/>
              <a:cxnLst/>
              <a:rect l="l" t="t" r="r" b="b"/>
              <a:pathLst>
                <a:path w="305816" h="405130">
                  <a:moveTo>
                    <a:pt x="80137" y="23622"/>
                  </a:moveTo>
                  <a:cubicBezTo>
                    <a:pt x="128397" y="9652"/>
                    <a:pt x="236220" y="0"/>
                    <a:pt x="268986" y="107569"/>
                  </a:cubicBezTo>
                  <a:cubicBezTo>
                    <a:pt x="305816" y="228981"/>
                    <a:pt x="131699" y="405130"/>
                    <a:pt x="131699" y="405130"/>
                  </a:cubicBezTo>
                  <a:cubicBezTo>
                    <a:pt x="131699" y="405130"/>
                    <a:pt x="181864" y="324993"/>
                    <a:pt x="188849" y="264033"/>
                  </a:cubicBezTo>
                  <a:cubicBezTo>
                    <a:pt x="129159" y="308610"/>
                    <a:pt x="75057" y="336550"/>
                    <a:pt x="0" y="342265"/>
                  </a:cubicBezTo>
                  <a:cubicBezTo>
                    <a:pt x="87757" y="297815"/>
                    <a:pt x="133477" y="265303"/>
                    <a:pt x="167894" y="174498"/>
                  </a:cubicBezTo>
                  <a:cubicBezTo>
                    <a:pt x="110617" y="170053"/>
                    <a:pt x="39497" y="136398"/>
                    <a:pt x="29972" y="130048"/>
                  </a:cubicBezTo>
                  <a:cubicBezTo>
                    <a:pt x="112649" y="145288"/>
                    <a:pt x="176276" y="137922"/>
                    <a:pt x="183134" y="96393"/>
                  </a:cubicBezTo>
                  <a:cubicBezTo>
                    <a:pt x="190119" y="54483"/>
                    <a:pt x="148844" y="28321"/>
                    <a:pt x="80137" y="23876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305308" y="534670"/>
              <a:ext cx="186817" cy="65278"/>
            </a:xfrm>
            <a:custGeom>
              <a:avLst/>
              <a:gdLst/>
              <a:ahLst/>
              <a:cxnLst/>
              <a:rect l="l" t="t" r="r" b="b"/>
              <a:pathLst>
                <a:path w="186817" h="65278">
                  <a:moveTo>
                    <a:pt x="186817" y="0"/>
                  </a:moveTo>
                  <a:lnTo>
                    <a:pt x="185420" y="762"/>
                  </a:lnTo>
                  <a:cubicBezTo>
                    <a:pt x="182626" y="2413"/>
                    <a:pt x="139192" y="27051"/>
                    <a:pt x="86868" y="42545"/>
                  </a:cubicBezTo>
                  <a:cubicBezTo>
                    <a:pt x="61087" y="52324"/>
                    <a:pt x="33655" y="58928"/>
                    <a:pt x="2540" y="61468"/>
                  </a:cubicBezTo>
                  <a:cubicBezTo>
                    <a:pt x="1016" y="62230"/>
                    <a:pt x="0" y="62738"/>
                    <a:pt x="0" y="62738"/>
                  </a:cubicBezTo>
                  <a:cubicBezTo>
                    <a:pt x="0" y="62738"/>
                    <a:pt x="36830" y="65278"/>
                    <a:pt x="69977" y="56769"/>
                  </a:cubicBezTo>
                  <a:cubicBezTo>
                    <a:pt x="126365" y="42164"/>
                    <a:pt x="170053" y="18796"/>
                    <a:pt x="184277" y="10668"/>
                  </a:cubicBezTo>
                  <a:cubicBezTo>
                    <a:pt x="185293" y="7112"/>
                    <a:pt x="186055" y="3556"/>
                    <a:pt x="186817" y="12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90906" y="264287"/>
              <a:ext cx="232283" cy="394970"/>
            </a:xfrm>
            <a:custGeom>
              <a:avLst/>
              <a:gdLst/>
              <a:ahLst/>
              <a:cxnLst/>
              <a:rect l="l" t="t" r="r" b="b"/>
              <a:pathLst>
                <a:path w="232283" h="394970">
                  <a:moveTo>
                    <a:pt x="210312" y="107315"/>
                  </a:moveTo>
                  <a:cubicBezTo>
                    <a:pt x="192405" y="37084"/>
                    <a:pt x="138430" y="0"/>
                    <a:pt x="60452" y="1651"/>
                  </a:cubicBezTo>
                  <a:cubicBezTo>
                    <a:pt x="31623" y="2286"/>
                    <a:pt x="8509" y="9398"/>
                    <a:pt x="0" y="12319"/>
                  </a:cubicBezTo>
                  <a:cubicBezTo>
                    <a:pt x="27813" y="4953"/>
                    <a:pt x="71374" y="0"/>
                    <a:pt x="110363" y="14478"/>
                  </a:cubicBezTo>
                  <a:cubicBezTo>
                    <a:pt x="149352" y="24003"/>
                    <a:pt x="187325" y="49530"/>
                    <a:pt x="202565" y="109220"/>
                  </a:cubicBezTo>
                  <a:cubicBezTo>
                    <a:pt x="226568" y="202819"/>
                    <a:pt x="137033" y="309118"/>
                    <a:pt x="77343" y="362712"/>
                  </a:cubicBezTo>
                  <a:cubicBezTo>
                    <a:pt x="74803" y="364998"/>
                    <a:pt x="72771" y="366776"/>
                    <a:pt x="70866" y="368300"/>
                  </a:cubicBezTo>
                  <a:cubicBezTo>
                    <a:pt x="56515" y="384810"/>
                    <a:pt x="46736" y="394970"/>
                    <a:pt x="46736" y="394970"/>
                  </a:cubicBezTo>
                  <a:cubicBezTo>
                    <a:pt x="46736" y="394970"/>
                    <a:pt x="72517" y="381635"/>
                    <a:pt x="100584" y="353949"/>
                  </a:cubicBezTo>
                  <a:cubicBezTo>
                    <a:pt x="160528" y="294894"/>
                    <a:pt x="232283" y="193802"/>
                    <a:pt x="210058" y="10731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50723" y="158877"/>
              <a:ext cx="96901" cy="96774"/>
            </a:xfrm>
            <a:custGeom>
              <a:avLst/>
              <a:gdLst/>
              <a:ahLst/>
              <a:cxnLst/>
              <a:rect l="l" t="t" r="r" b="b"/>
              <a:pathLst>
                <a:path w="96901" h="96774">
                  <a:moveTo>
                    <a:pt x="96901" y="48387"/>
                  </a:moveTo>
                  <a:cubicBezTo>
                    <a:pt x="96901" y="21590"/>
                    <a:pt x="75184" y="0"/>
                    <a:pt x="48514" y="0"/>
                  </a:cubicBezTo>
                  <a:cubicBezTo>
                    <a:pt x="21844" y="0"/>
                    <a:pt x="0" y="21717"/>
                    <a:pt x="0" y="48387"/>
                  </a:cubicBezTo>
                  <a:cubicBezTo>
                    <a:pt x="0" y="75057"/>
                    <a:pt x="21717" y="96774"/>
                    <a:pt x="48514" y="96774"/>
                  </a:cubicBezTo>
                  <a:cubicBezTo>
                    <a:pt x="75311" y="96774"/>
                    <a:pt x="96901" y="75057"/>
                    <a:pt x="96901" y="4838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498094" y="162052"/>
              <a:ext cx="70993" cy="97917"/>
            </a:xfrm>
            <a:custGeom>
              <a:avLst/>
              <a:gdLst/>
              <a:ahLst/>
              <a:cxnLst/>
              <a:rect l="l" t="t" r="r" b="b"/>
              <a:pathLst>
                <a:path w="70993" h="97917">
                  <a:moveTo>
                    <a:pt x="20828" y="0"/>
                  </a:moveTo>
                  <a:cubicBezTo>
                    <a:pt x="20574" y="0"/>
                    <a:pt x="19304" y="0"/>
                    <a:pt x="17780" y="0"/>
                  </a:cubicBezTo>
                  <a:cubicBezTo>
                    <a:pt x="24511" y="2540"/>
                    <a:pt x="30607" y="6350"/>
                    <a:pt x="35560" y="11430"/>
                  </a:cubicBezTo>
                  <a:cubicBezTo>
                    <a:pt x="51562" y="17653"/>
                    <a:pt x="62865" y="31877"/>
                    <a:pt x="62865" y="48768"/>
                  </a:cubicBezTo>
                  <a:cubicBezTo>
                    <a:pt x="62865" y="71120"/>
                    <a:pt x="43815" y="89281"/>
                    <a:pt x="20193" y="89789"/>
                  </a:cubicBezTo>
                  <a:cubicBezTo>
                    <a:pt x="14351" y="92329"/>
                    <a:pt x="7874" y="93726"/>
                    <a:pt x="1143" y="93726"/>
                  </a:cubicBezTo>
                  <a:lnTo>
                    <a:pt x="0" y="93599"/>
                  </a:lnTo>
                  <a:cubicBezTo>
                    <a:pt x="6604" y="95758"/>
                    <a:pt x="14224" y="97917"/>
                    <a:pt x="19177" y="97917"/>
                  </a:cubicBezTo>
                  <a:cubicBezTo>
                    <a:pt x="47752" y="97917"/>
                    <a:pt x="70993" y="75819"/>
                    <a:pt x="70993" y="48768"/>
                  </a:cubicBezTo>
                  <a:cubicBezTo>
                    <a:pt x="70993" y="22606"/>
                    <a:pt x="49022" y="1143"/>
                    <a:pt x="20955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1940" y="106172"/>
              <a:ext cx="96901" cy="96774"/>
            </a:xfrm>
            <a:custGeom>
              <a:avLst/>
              <a:gdLst/>
              <a:ahLst/>
              <a:cxnLst/>
              <a:rect l="l" t="t" r="r" b="b"/>
              <a:pathLst>
                <a:path w="96901" h="96774">
                  <a:moveTo>
                    <a:pt x="96901" y="48387"/>
                  </a:moveTo>
                  <a:cubicBezTo>
                    <a:pt x="96901" y="21590"/>
                    <a:pt x="75184" y="0"/>
                    <a:pt x="48514" y="0"/>
                  </a:cubicBezTo>
                  <a:cubicBezTo>
                    <a:pt x="21844" y="0"/>
                    <a:pt x="0" y="21717"/>
                    <a:pt x="0" y="48387"/>
                  </a:cubicBezTo>
                  <a:cubicBezTo>
                    <a:pt x="0" y="75057"/>
                    <a:pt x="21717" y="96774"/>
                    <a:pt x="48514" y="96774"/>
                  </a:cubicBezTo>
                  <a:cubicBezTo>
                    <a:pt x="75311" y="96774"/>
                    <a:pt x="96901" y="75057"/>
                    <a:pt x="96901" y="4838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8318" y="100203"/>
              <a:ext cx="72009" cy="99441"/>
            </a:xfrm>
            <a:custGeom>
              <a:avLst/>
              <a:gdLst/>
              <a:ahLst/>
              <a:cxnLst/>
              <a:rect l="l" t="t" r="r" b="b"/>
              <a:pathLst>
                <a:path w="72009" h="99441">
                  <a:moveTo>
                    <a:pt x="38989" y="89662"/>
                  </a:moveTo>
                  <a:cubicBezTo>
                    <a:pt x="31750" y="87757"/>
                    <a:pt x="25019" y="84709"/>
                    <a:pt x="19685" y="79248"/>
                  </a:cubicBezTo>
                  <a:cubicBezTo>
                    <a:pt x="11938" y="71374"/>
                    <a:pt x="7747" y="61087"/>
                    <a:pt x="8001" y="50292"/>
                  </a:cubicBezTo>
                  <a:cubicBezTo>
                    <a:pt x="8382" y="27305"/>
                    <a:pt x="30226" y="9906"/>
                    <a:pt x="49784" y="8636"/>
                  </a:cubicBezTo>
                  <a:cubicBezTo>
                    <a:pt x="51689" y="8636"/>
                    <a:pt x="53340" y="9017"/>
                    <a:pt x="55118" y="9144"/>
                  </a:cubicBezTo>
                  <a:cubicBezTo>
                    <a:pt x="60325" y="7112"/>
                    <a:pt x="66040" y="5969"/>
                    <a:pt x="72009" y="5969"/>
                  </a:cubicBezTo>
                  <a:cubicBezTo>
                    <a:pt x="66802" y="3175"/>
                    <a:pt x="58801" y="0"/>
                    <a:pt x="49276" y="889"/>
                  </a:cubicBezTo>
                  <a:cubicBezTo>
                    <a:pt x="26416" y="2286"/>
                    <a:pt x="635" y="22860"/>
                    <a:pt x="254" y="50165"/>
                  </a:cubicBezTo>
                  <a:cubicBezTo>
                    <a:pt x="0" y="63119"/>
                    <a:pt x="4953" y="75438"/>
                    <a:pt x="14224" y="84709"/>
                  </a:cubicBezTo>
                  <a:cubicBezTo>
                    <a:pt x="23622" y="94234"/>
                    <a:pt x="36195" y="99441"/>
                    <a:pt x="49530" y="99441"/>
                  </a:cubicBezTo>
                  <a:cubicBezTo>
                    <a:pt x="49784" y="99441"/>
                    <a:pt x="51816" y="99314"/>
                    <a:pt x="53848" y="99187"/>
                  </a:cubicBezTo>
                  <a:lnTo>
                    <a:pt x="53848" y="99187"/>
                  </a:lnTo>
                  <a:cubicBezTo>
                    <a:pt x="48260" y="96901"/>
                    <a:pt x="43307" y="93599"/>
                    <a:pt x="38989" y="8953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824357" y="284480"/>
              <a:ext cx="128651" cy="162941"/>
            </a:xfrm>
            <a:custGeom>
              <a:avLst/>
              <a:gdLst/>
              <a:ahLst/>
              <a:cxnLst/>
              <a:rect l="l" t="t" r="r" b="b"/>
              <a:pathLst>
                <a:path w="128651" h="162941">
                  <a:moveTo>
                    <a:pt x="66929" y="29845"/>
                  </a:moveTo>
                  <a:cubicBezTo>
                    <a:pt x="90805" y="27686"/>
                    <a:pt x="97663" y="50292"/>
                    <a:pt x="97663" y="50292"/>
                  </a:cubicBezTo>
                  <a:lnTo>
                    <a:pt x="45212" y="58420"/>
                  </a:lnTo>
                  <a:cubicBezTo>
                    <a:pt x="45212" y="58420"/>
                    <a:pt x="43053" y="32004"/>
                    <a:pt x="66929" y="29845"/>
                  </a:cubicBezTo>
                  <a:moveTo>
                    <a:pt x="125349" y="96012"/>
                  </a:moveTo>
                  <a:cubicBezTo>
                    <a:pt x="125349" y="96012"/>
                    <a:pt x="118491" y="116967"/>
                    <a:pt x="100584" y="121158"/>
                  </a:cubicBezTo>
                  <a:cubicBezTo>
                    <a:pt x="82677" y="125349"/>
                    <a:pt x="48133" y="125857"/>
                    <a:pt x="46863" y="84074"/>
                  </a:cubicBezTo>
                  <a:lnTo>
                    <a:pt x="119761" y="58039"/>
                  </a:lnTo>
                  <a:cubicBezTo>
                    <a:pt x="119761" y="58039"/>
                    <a:pt x="105664" y="0"/>
                    <a:pt x="50292" y="13208"/>
                  </a:cubicBezTo>
                  <a:cubicBezTo>
                    <a:pt x="12700" y="22225"/>
                    <a:pt x="0" y="73406"/>
                    <a:pt x="7620" y="102743"/>
                  </a:cubicBezTo>
                  <a:cubicBezTo>
                    <a:pt x="17018" y="138557"/>
                    <a:pt x="56261" y="162941"/>
                    <a:pt x="92456" y="147574"/>
                  </a:cubicBezTo>
                  <a:cubicBezTo>
                    <a:pt x="128651" y="132207"/>
                    <a:pt x="125349" y="96012"/>
                    <a:pt x="125349" y="960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882904" y="314071"/>
              <a:ext cx="30861" cy="23114"/>
            </a:xfrm>
            <a:custGeom>
              <a:avLst/>
              <a:gdLst/>
              <a:ahLst/>
              <a:cxnLst/>
              <a:rect l="l" t="t" r="r" b="b"/>
              <a:pathLst>
                <a:path w="30861" h="23114">
                  <a:moveTo>
                    <a:pt x="0" y="2413"/>
                  </a:moveTo>
                  <a:lnTo>
                    <a:pt x="889" y="2921"/>
                  </a:lnTo>
                  <a:cubicBezTo>
                    <a:pt x="14351" y="3937"/>
                    <a:pt x="21209" y="17272"/>
                    <a:pt x="23622" y="23114"/>
                  </a:cubicBezTo>
                  <a:lnTo>
                    <a:pt x="30861" y="21971"/>
                  </a:lnTo>
                  <a:lnTo>
                    <a:pt x="30861" y="20447"/>
                  </a:lnTo>
                  <a:cubicBezTo>
                    <a:pt x="28956" y="15621"/>
                    <a:pt x="24003" y="6477"/>
                    <a:pt x="15494" y="508"/>
                  </a:cubicBezTo>
                  <a:cubicBezTo>
                    <a:pt x="13335" y="254"/>
                    <a:pt x="10922" y="0"/>
                    <a:pt x="8382" y="254"/>
                  </a:cubicBezTo>
                  <a:cubicBezTo>
                    <a:pt x="5080" y="508"/>
                    <a:pt x="2413" y="1397"/>
                    <a:pt x="0" y="241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875157" y="296545"/>
              <a:ext cx="11430" cy="1143"/>
            </a:xfrm>
            <a:custGeom>
              <a:avLst/>
              <a:gdLst/>
              <a:ahLst/>
              <a:cxnLst/>
              <a:rect l="l" t="t" r="r" b="b"/>
              <a:pathLst>
                <a:path w="11430" h="1143">
                  <a:moveTo>
                    <a:pt x="11430" y="0"/>
                  </a:moveTo>
                  <a:cubicBezTo>
                    <a:pt x="7874" y="0"/>
                    <a:pt x="4064" y="508"/>
                    <a:pt x="0" y="1143"/>
                  </a:cubicBezTo>
                  <a:cubicBezTo>
                    <a:pt x="4191" y="254"/>
                    <a:pt x="7620" y="254"/>
                    <a:pt x="11430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09879" y="297688"/>
              <a:ext cx="124841" cy="146685"/>
            </a:xfrm>
            <a:custGeom>
              <a:avLst/>
              <a:gdLst/>
              <a:ahLst/>
              <a:cxnLst/>
              <a:rect l="l" t="t" r="r" b="b"/>
              <a:pathLst>
                <a:path w="124841" h="146685">
                  <a:moveTo>
                    <a:pt x="107061" y="134366"/>
                  </a:moveTo>
                  <a:cubicBezTo>
                    <a:pt x="97028" y="138684"/>
                    <a:pt x="86741" y="139573"/>
                    <a:pt x="76835" y="138303"/>
                  </a:cubicBezTo>
                  <a:cubicBezTo>
                    <a:pt x="67691" y="138811"/>
                    <a:pt x="58293" y="138049"/>
                    <a:pt x="49276" y="134747"/>
                  </a:cubicBezTo>
                  <a:cubicBezTo>
                    <a:pt x="24765" y="125857"/>
                    <a:pt x="9525" y="105283"/>
                    <a:pt x="8763" y="79883"/>
                  </a:cubicBezTo>
                  <a:cubicBezTo>
                    <a:pt x="7874" y="56515"/>
                    <a:pt x="15494" y="37084"/>
                    <a:pt x="30607" y="23749"/>
                  </a:cubicBezTo>
                  <a:cubicBezTo>
                    <a:pt x="32512" y="21971"/>
                    <a:pt x="34798" y="20955"/>
                    <a:pt x="36957" y="19431"/>
                  </a:cubicBezTo>
                  <a:cubicBezTo>
                    <a:pt x="43942" y="10160"/>
                    <a:pt x="53086" y="2921"/>
                    <a:pt x="64897" y="0"/>
                  </a:cubicBezTo>
                  <a:cubicBezTo>
                    <a:pt x="51943" y="2159"/>
                    <a:pt x="37846" y="7239"/>
                    <a:pt x="25527" y="18034"/>
                  </a:cubicBezTo>
                  <a:cubicBezTo>
                    <a:pt x="13843" y="28448"/>
                    <a:pt x="0" y="47625"/>
                    <a:pt x="1143" y="80010"/>
                  </a:cubicBezTo>
                  <a:cubicBezTo>
                    <a:pt x="2159" y="108712"/>
                    <a:pt x="19177" y="131826"/>
                    <a:pt x="46736" y="141859"/>
                  </a:cubicBezTo>
                  <a:cubicBezTo>
                    <a:pt x="55626" y="145034"/>
                    <a:pt x="64897" y="146685"/>
                    <a:pt x="73660" y="146685"/>
                  </a:cubicBezTo>
                  <a:cubicBezTo>
                    <a:pt x="92456" y="146685"/>
                    <a:pt x="110109" y="139700"/>
                    <a:pt x="121793" y="126619"/>
                  </a:cubicBezTo>
                  <a:lnTo>
                    <a:pt x="124841" y="122301"/>
                  </a:lnTo>
                  <a:cubicBezTo>
                    <a:pt x="120269" y="126873"/>
                    <a:pt x="114681" y="131191"/>
                    <a:pt x="107061" y="1344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Freeform 34"/>
          <p:cNvSpPr/>
          <p:nvPr/>
        </p:nvSpPr>
        <p:spPr>
          <a:xfrm>
            <a:off x="3664048" y="12524003"/>
            <a:ext cx="2902220" cy="686724"/>
          </a:xfrm>
          <a:custGeom>
            <a:avLst/>
            <a:gdLst/>
            <a:ahLst/>
            <a:cxnLst/>
            <a:rect l="l" t="t" r="r" b="b"/>
            <a:pathLst>
              <a:path w="2902220" h="686724">
                <a:moveTo>
                  <a:pt x="0" y="0"/>
                </a:moveTo>
                <a:lnTo>
                  <a:pt x="2902220" y="0"/>
                </a:lnTo>
                <a:lnTo>
                  <a:pt x="2902220" y="686724"/>
                </a:lnTo>
                <a:lnTo>
                  <a:pt x="0" y="686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/>
          <p:cNvSpPr/>
          <p:nvPr/>
        </p:nvSpPr>
        <p:spPr>
          <a:xfrm>
            <a:off x="6924161" y="12523194"/>
            <a:ext cx="1757953" cy="685009"/>
          </a:xfrm>
          <a:custGeom>
            <a:avLst/>
            <a:gdLst/>
            <a:ahLst/>
            <a:cxnLst/>
            <a:rect l="l" t="t" r="r" b="b"/>
            <a:pathLst>
              <a:path w="1757953" h="685009">
                <a:moveTo>
                  <a:pt x="0" y="0"/>
                </a:moveTo>
                <a:lnTo>
                  <a:pt x="1757953" y="0"/>
                </a:lnTo>
                <a:lnTo>
                  <a:pt x="1757953" y="685009"/>
                </a:lnTo>
                <a:lnTo>
                  <a:pt x="0" y="685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6" name="TextBox 36"/>
          <p:cNvSpPr txBox="1"/>
          <p:nvPr/>
        </p:nvSpPr>
        <p:spPr>
          <a:xfrm>
            <a:off x="1309183" y="3018834"/>
            <a:ext cx="10924775" cy="91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programie uczestniczą państwa Unii Europejskiej, a także znajdujące się w jej bliższym lub dalszym sąsiedztwie, nawet poza kontynentem: </a:t>
            </a:r>
            <a:endParaRPr lang="en-US" sz="2503" spc="55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86275" y="4487802"/>
            <a:ext cx="10924775" cy="8976945"/>
          </a:xfrm>
          <a:prstGeom prst="rect">
            <a:avLst/>
          </a:prstGeom>
        </p:spPr>
        <p:txBody>
          <a:bodyPr lIns="0" tIns="0" rIns="0" bIns="0" numCol="3" rtlCol="0" anchor="t">
            <a:spAutoFit/>
          </a:bodyPr>
          <a:lstStyle/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Albania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Armenia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Austria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Azerbejdżan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Belgia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Bośnia i Hercegowina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Bułgaria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Chorwacja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Cypr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Czarnogóra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Czechy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Dania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Estonia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Finlandia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Francja </a:t>
            </a:r>
          </a:p>
          <a:p>
            <a:pPr algn="just">
              <a:lnSpc>
                <a:spcPts val="3705"/>
              </a:lnSpc>
            </a:pPr>
            <a:b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b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b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b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Grecja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Gruzja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Hiszpania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Holandia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Irlandia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Islandia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Jordania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Kosowo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Liban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Liechtenstein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Litwa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Luksemburg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Łotwa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Macedonia Północna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Malta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Mołdawia </a:t>
            </a:r>
          </a:p>
          <a:p>
            <a:pPr algn="just">
              <a:lnSpc>
                <a:spcPts val="3705"/>
              </a:lnSpc>
            </a:pPr>
            <a:endParaRPr lang="pl-PL" sz="2503" spc="55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just">
              <a:lnSpc>
                <a:spcPts val="3705"/>
              </a:lnSpc>
            </a:pPr>
            <a:endParaRPr lang="pl-PL" sz="2503" spc="55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just">
              <a:lnSpc>
                <a:spcPts val="3705"/>
              </a:lnSpc>
            </a:pPr>
            <a:endParaRPr lang="pl-PL" sz="2503" spc="55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Niemcy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Norwegia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Palestyna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Polska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Portugalia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Rumunia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Serbia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Słowacja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Słowenia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Szwecja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Tunezja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Turcja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Ukraina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Węgry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Włochy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81503" y="1650063"/>
            <a:ext cx="7786297" cy="1000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11"/>
              </a:lnSpc>
            </a:pPr>
            <a:r>
              <a:rPr lang="pl-PL" sz="6008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Kraje współpracy </a:t>
            </a:r>
            <a:endParaRPr lang="en-US" sz="6008" b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grpSp>
        <p:nvGrpSpPr>
          <p:cNvPr id="66" name="Group 4">
            <a:extLst>
              <a:ext uri="{FF2B5EF4-FFF2-40B4-BE49-F238E27FC236}">
                <a16:creationId xmlns:a16="http://schemas.microsoft.com/office/drawing/2014/main" id="{21ACF3DC-FD69-93F3-E6AC-743F107264E6}"/>
              </a:ext>
            </a:extLst>
          </p:cNvPr>
          <p:cNvGrpSpPr>
            <a:grpSpLocks noChangeAspect="1"/>
          </p:cNvGrpSpPr>
          <p:nvPr/>
        </p:nvGrpSpPr>
        <p:grpSpPr>
          <a:xfrm>
            <a:off x="12884153" y="2061629"/>
            <a:ext cx="10350484" cy="10350503"/>
            <a:chOff x="0" y="0"/>
            <a:chExt cx="13800646" cy="13800671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99C05A09-B435-3AD7-4772-2B8A85B3A3CA}"/>
                </a:ext>
              </a:extLst>
            </p:cNvPr>
            <p:cNvSpPr/>
            <p:nvPr/>
          </p:nvSpPr>
          <p:spPr>
            <a:xfrm>
              <a:off x="0" y="0"/>
              <a:ext cx="13800710" cy="13800710"/>
            </a:xfrm>
            <a:custGeom>
              <a:avLst/>
              <a:gdLst/>
              <a:ahLst/>
              <a:cxnLst/>
              <a:rect l="l" t="t" r="r" b="b"/>
              <a:pathLst>
                <a:path w="13800710" h="13800710">
                  <a:moveTo>
                    <a:pt x="1327404" y="0"/>
                  </a:moveTo>
                  <a:cubicBezTo>
                    <a:pt x="594233" y="0"/>
                    <a:pt x="0" y="594233"/>
                    <a:pt x="0" y="1327404"/>
                  </a:cubicBezTo>
                  <a:lnTo>
                    <a:pt x="0" y="12473305"/>
                  </a:lnTo>
                  <a:cubicBezTo>
                    <a:pt x="0" y="13206349"/>
                    <a:pt x="594233" y="13800710"/>
                    <a:pt x="1327404" y="13800710"/>
                  </a:cubicBezTo>
                  <a:lnTo>
                    <a:pt x="12473305" y="13800710"/>
                  </a:lnTo>
                  <a:cubicBezTo>
                    <a:pt x="13206349" y="13800710"/>
                    <a:pt x="13800582" y="13206476"/>
                    <a:pt x="13800582" y="12473305"/>
                  </a:cubicBezTo>
                  <a:lnTo>
                    <a:pt x="13800582" y="1327404"/>
                  </a:lnTo>
                  <a:cubicBezTo>
                    <a:pt x="13800710" y="594233"/>
                    <a:pt x="13206349" y="0"/>
                    <a:pt x="12473305" y="0"/>
                  </a:cubicBezTo>
                  <a:close/>
                </a:path>
              </a:pathLst>
            </a:custGeom>
            <a:blipFill>
              <a:blip r:embed="rId9"/>
              <a:stretch>
                <a:fillRect l="-27975" t="-392" r="-29939" b="-488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4C8C0-CB53-A9BE-EA2B-A5211D7FB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6B5E74C2-6BA6-B236-0E49-07DCD3349525}"/>
              </a:ext>
            </a:extLst>
          </p:cNvPr>
          <p:cNvGrpSpPr/>
          <p:nvPr/>
        </p:nvGrpSpPr>
        <p:grpSpPr>
          <a:xfrm>
            <a:off x="8844345" y="-3"/>
            <a:ext cx="15539671" cy="13716003"/>
            <a:chOff x="8844345" y="-3"/>
            <a:chExt cx="15539671" cy="1371600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55CAB35-D9A3-8CA3-DD11-6F8ED7FFDA5F}"/>
                </a:ext>
              </a:extLst>
            </p:cNvPr>
            <p:cNvSpPr/>
            <p:nvPr/>
          </p:nvSpPr>
          <p:spPr>
            <a:xfrm>
              <a:off x="8844345" y="3"/>
              <a:ext cx="5850636" cy="13715997"/>
            </a:xfrm>
            <a:custGeom>
              <a:avLst/>
              <a:gdLst/>
              <a:ahLst/>
              <a:cxnLst/>
              <a:rect l="l" t="t" r="r" b="b"/>
              <a:pathLst>
                <a:path w="5850636" h="13716000">
                  <a:moveTo>
                    <a:pt x="0" y="13716000"/>
                  </a:moveTo>
                  <a:lnTo>
                    <a:pt x="5850636" y="13716000"/>
                  </a:lnTo>
                  <a:lnTo>
                    <a:pt x="58506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E29BA9-825F-7981-603B-C031E8C08B0F}"/>
                </a:ext>
              </a:extLst>
            </p:cNvPr>
            <p:cNvSpPr/>
            <p:nvPr/>
          </p:nvSpPr>
          <p:spPr>
            <a:xfrm>
              <a:off x="14694805" y="-3"/>
              <a:ext cx="9689211" cy="13715997"/>
            </a:xfrm>
            <a:custGeom>
              <a:avLst/>
              <a:gdLst/>
              <a:ahLst/>
              <a:cxnLst/>
              <a:rect l="l" t="t" r="r" b="b"/>
              <a:pathLst>
                <a:path w="9689211" h="13716000">
                  <a:moveTo>
                    <a:pt x="0" y="13716000"/>
                  </a:moveTo>
                  <a:lnTo>
                    <a:pt x="9689211" y="13716000"/>
                  </a:lnTo>
                  <a:lnTo>
                    <a:pt x="96892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5CA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31E0546-62CC-835E-5122-966D02752899}"/>
                </a:ext>
              </a:extLst>
            </p:cNvPr>
            <p:cNvSpPr/>
            <p:nvPr/>
          </p:nvSpPr>
          <p:spPr>
            <a:xfrm>
              <a:off x="9628789" y="5486399"/>
              <a:ext cx="4243296" cy="2836803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C22F5E5-D4B2-6B6F-5C54-C81EB37FA141}"/>
                </a:ext>
              </a:extLst>
            </p:cNvPr>
            <p:cNvSpPr/>
            <p:nvPr/>
          </p:nvSpPr>
          <p:spPr>
            <a:xfrm>
              <a:off x="14086094" y="2192271"/>
              <a:ext cx="1217549" cy="1217422"/>
            </a:xfrm>
            <a:custGeom>
              <a:avLst/>
              <a:gdLst/>
              <a:ahLst/>
              <a:cxnLst/>
              <a:rect l="l" t="t" r="r" b="b"/>
              <a:pathLst>
                <a:path w="1217549" h="1217422">
                  <a:moveTo>
                    <a:pt x="1217549" y="608711"/>
                  </a:moveTo>
                  <a:cubicBezTo>
                    <a:pt x="1217549" y="944880"/>
                    <a:pt x="945007" y="1217422"/>
                    <a:pt x="608711" y="1217422"/>
                  </a:cubicBezTo>
                  <a:cubicBezTo>
                    <a:pt x="272415" y="1217422"/>
                    <a:pt x="0" y="944880"/>
                    <a:pt x="0" y="608711"/>
                  </a:cubicBezTo>
                  <a:cubicBezTo>
                    <a:pt x="0" y="272542"/>
                    <a:pt x="272542" y="0"/>
                    <a:pt x="608711" y="0"/>
                  </a:cubicBezTo>
                  <a:cubicBezTo>
                    <a:pt x="944880" y="0"/>
                    <a:pt x="1217549" y="272542"/>
                    <a:pt x="1217549" y="60871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7912355-ECF7-5DF3-3EF8-4DEBB9D708C9}"/>
                </a:ext>
              </a:extLst>
            </p:cNvPr>
            <p:cNvSpPr/>
            <p:nvPr/>
          </p:nvSpPr>
          <p:spPr>
            <a:xfrm>
              <a:off x="14086094" y="6194929"/>
              <a:ext cx="1217549" cy="1217422"/>
            </a:xfrm>
            <a:custGeom>
              <a:avLst/>
              <a:gdLst/>
              <a:ahLst/>
              <a:cxnLst/>
              <a:rect l="l" t="t" r="r" b="b"/>
              <a:pathLst>
                <a:path w="1217549" h="1217422">
                  <a:moveTo>
                    <a:pt x="1217549" y="608711"/>
                  </a:moveTo>
                  <a:cubicBezTo>
                    <a:pt x="1217549" y="944879"/>
                    <a:pt x="945007" y="1217422"/>
                    <a:pt x="608711" y="1217422"/>
                  </a:cubicBezTo>
                  <a:cubicBezTo>
                    <a:pt x="272415" y="1217422"/>
                    <a:pt x="0" y="944879"/>
                    <a:pt x="0" y="608711"/>
                  </a:cubicBezTo>
                  <a:cubicBezTo>
                    <a:pt x="0" y="272542"/>
                    <a:pt x="272542" y="0"/>
                    <a:pt x="608711" y="0"/>
                  </a:cubicBezTo>
                  <a:cubicBezTo>
                    <a:pt x="944880" y="0"/>
                    <a:pt x="1217549" y="272542"/>
                    <a:pt x="1217549" y="60871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DA983D7-4466-C1B2-2218-F06CC810CF21}"/>
                </a:ext>
              </a:extLst>
            </p:cNvPr>
            <p:cNvSpPr/>
            <p:nvPr/>
          </p:nvSpPr>
          <p:spPr>
            <a:xfrm>
              <a:off x="14440805" y="2546727"/>
              <a:ext cx="508381" cy="508381"/>
            </a:xfrm>
            <a:custGeom>
              <a:avLst/>
              <a:gdLst/>
              <a:ahLst/>
              <a:cxnLst/>
              <a:rect l="l" t="t" r="r" b="b"/>
              <a:pathLst>
                <a:path w="508381" h="508381">
                  <a:moveTo>
                    <a:pt x="465836" y="254254"/>
                  </a:moveTo>
                  <a:lnTo>
                    <a:pt x="42164" y="254254"/>
                  </a:lnTo>
                  <a:lnTo>
                    <a:pt x="42164" y="190754"/>
                  </a:lnTo>
                  <a:cubicBezTo>
                    <a:pt x="42164" y="155702"/>
                    <a:pt x="70612" y="127254"/>
                    <a:pt x="105664" y="127254"/>
                  </a:cubicBezTo>
                  <a:lnTo>
                    <a:pt x="402209" y="127254"/>
                  </a:lnTo>
                  <a:cubicBezTo>
                    <a:pt x="437261" y="127254"/>
                    <a:pt x="465709" y="155702"/>
                    <a:pt x="465709" y="190754"/>
                  </a:cubicBezTo>
                  <a:close/>
                  <a:moveTo>
                    <a:pt x="465836" y="402463"/>
                  </a:moveTo>
                  <a:cubicBezTo>
                    <a:pt x="465836" y="437515"/>
                    <a:pt x="437388" y="465963"/>
                    <a:pt x="402336" y="465963"/>
                  </a:cubicBezTo>
                  <a:lnTo>
                    <a:pt x="105791" y="465963"/>
                  </a:lnTo>
                  <a:cubicBezTo>
                    <a:pt x="70739" y="465963"/>
                    <a:pt x="42291" y="437515"/>
                    <a:pt x="42291" y="402463"/>
                  </a:cubicBezTo>
                  <a:lnTo>
                    <a:pt x="42291" y="296545"/>
                  </a:lnTo>
                  <a:lnTo>
                    <a:pt x="232918" y="296545"/>
                  </a:lnTo>
                  <a:lnTo>
                    <a:pt x="232918" y="317754"/>
                  </a:lnTo>
                  <a:cubicBezTo>
                    <a:pt x="232918" y="329438"/>
                    <a:pt x="242443" y="338963"/>
                    <a:pt x="254127" y="338963"/>
                  </a:cubicBezTo>
                  <a:cubicBezTo>
                    <a:pt x="265812" y="338963"/>
                    <a:pt x="275337" y="329438"/>
                    <a:pt x="275337" y="317754"/>
                  </a:cubicBezTo>
                  <a:lnTo>
                    <a:pt x="275337" y="296545"/>
                  </a:lnTo>
                  <a:lnTo>
                    <a:pt x="465964" y="296545"/>
                  </a:lnTo>
                  <a:close/>
                  <a:moveTo>
                    <a:pt x="232791" y="42418"/>
                  </a:moveTo>
                  <a:lnTo>
                    <a:pt x="275209" y="42418"/>
                  </a:lnTo>
                  <a:cubicBezTo>
                    <a:pt x="302006" y="42545"/>
                    <a:pt x="325882" y="59436"/>
                    <a:pt x="334899" y="84836"/>
                  </a:cubicBezTo>
                  <a:lnTo>
                    <a:pt x="173228" y="84836"/>
                  </a:lnTo>
                  <a:cubicBezTo>
                    <a:pt x="182118" y="59563"/>
                    <a:pt x="205994" y="42545"/>
                    <a:pt x="232918" y="42418"/>
                  </a:cubicBezTo>
                  <a:moveTo>
                    <a:pt x="508254" y="190627"/>
                  </a:moveTo>
                  <a:cubicBezTo>
                    <a:pt x="508127" y="132207"/>
                    <a:pt x="460756" y="84836"/>
                    <a:pt x="402336" y="84709"/>
                  </a:cubicBezTo>
                  <a:lnTo>
                    <a:pt x="379095" y="84709"/>
                  </a:lnTo>
                  <a:cubicBezTo>
                    <a:pt x="368936" y="35433"/>
                    <a:pt x="325628" y="0"/>
                    <a:pt x="275336" y="0"/>
                  </a:cubicBezTo>
                  <a:lnTo>
                    <a:pt x="232918" y="0"/>
                  </a:lnTo>
                  <a:cubicBezTo>
                    <a:pt x="182626" y="127"/>
                    <a:pt x="139319" y="35433"/>
                    <a:pt x="129159" y="84709"/>
                  </a:cubicBezTo>
                  <a:lnTo>
                    <a:pt x="105918" y="84709"/>
                  </a:lnTo>
                  <a:cubicBezTo>
                    <a:pt x="47498" y="84836"/>
                    <a:pt x="127" y="132207"/>
                    <a:pt x="0" y="190627"/>
                  </a:cubicBezTo>
                  <a:lnTo>
                    <a:pt x="0" y="402463"/>
                  </a:lnTo>
                  <a:cubicBezTo>
                    <a:pt x="127" y="460883"/>
                    <a:pt x="47498" y="508254"/>
                    <a:pt x="105918" y="508381"/>
                  </a:cubicBezTo>
                  <a:lnTo>
                    <a:pt x="402463" y="508381"/>
                  </a:lnTo>
                  <a:cubicBezTo>
                    <a:pt x="460883" y="508254"/>
                    <a:pt x="508254" y="460883"/>
                    <a:pt x="508381" y="402463"/>
                  </a:cubicBezTo>
                  <a:close/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3082E1F-4828-1AEA-50E8-093CDD8B670F}"/>
                </a:ext>
              </a:extLst>
            </p:cNvPr>
            <p:cNvSpPr/>
            <p:nvPr/>
          </p:nvSpPr>
          <p:spPr>
            <a:xfrm>
              <a:off x="14440614" y="6549449"/>
              <a:ext cx="508381" cy="508381"/>
            </a:xfrm>
            <a:custGeom>
              <a:avLst/>
              <a:gdLst/>
              <a:ahLst/>
              <a:cxnLst/>
              <a:rect l="l" t="t" r="r" b="b"/>
              <a:pathLst>
                <a:path w="508381" h="508381">
                  <a:moveTo>
                    <a:pt x="381381" y="402463"/>
                  </a:moveTo>
                  <a:cubicBezTo>
                    <a:pt x="381381" y="414146"/>
                    <a:pt x="371856" y="423671"/>
                    <a:pt x="360172" y="423671"/>
                  </a:cubicBezTo>
                  <a:lnTo>
                    <a:pt x="296672" y="423671"/>
                  </a:lnTo>
                  <a:cubicBezTo>
                    <a:pt x="284988" y="423671"/>
                    <a:pt x="275463" y="414146"/>
                    <a:pt x="275463" y="402463"/>
                  </a:cubicBezTo>
                  <a:cubicBezTo>
                    <a:pt x="275463" y="390779"/>
                    <a:pt x="284988" y="381254"/>
                    <a:pt x="296672" y="381254"/>
                  </a:cubicBezTo>
                  <a:lnTo>
                    <a:pt x="360172" y="381254"/>
                  </a:lnTo>
                  <a:cubicBezTo>
                    <a:pt x="371856" y="381254"/>
                    <a:pt x="381381" y="390779"/>
                    <a:pt x="381381" y="402463"/>
                  </a:cubicBezTo>
                  <a:moveTo>
                    <a:pt x="423799" y="233044"/>
                  </a:moveTo>
                  <a:cubicBezTo>
                    <a:pt x="423799" y="244728"/>
                    <a:pt x="414274" y="254253"/>
                    <a:pt x="402590" y="254253"/>
                  </a:cubicBezTo>
                  <a:lnTo>
                    <a:pt x="296672" y="254253"/>
                  </a:lnTo>
                  <a:cubicBezTo>
                    <a:pt x="284988" y="254253"/>
                    <a:pt x="275463" y="244728"/>
                    <a:pt x="275463" y="233044"/>
                  </a:cubicBezTo>
                  <a:cubicBezTo>
                    <a:pt x="275463" y="221361"/>
                    <a:pt x="284988" y="211836"/>
                    <a:pt x="296672" y="211836"/>
                  </a:cubicBezTo>
                  <a:lnTo>
                    <a:pt x="402590" y="211836"/>
                  </a:lnTo>
                  <a:cubicBezTo>
                    <a:pt x="414274" y="211836"/>
                    <a:pt x="423799" y="221361"/>
                    <a:pt x="423799" y="233044"/>
                  </a:cubicBezTo>
                  <a:moveTo>
                    <a:pt x="423799" y="317753"/>
                  </a:moveTo>
                  <a:cubicBezTo>
                    <a:pt x="423799" y="329437"/>
                    <a:pt x="414274" y="338962"/>
                    <a:pt x="402590" y="338962"/>
                  </a:cubicBezTo>
                  <a:lnTo>
                    <a:pt x="296672" y="338962"/>
                  </a:lnTo>
                  <a:cubicBezTo>
                    <a:pt x="284988" y="338962"/>
                    <a:pt x="275463" y="329437"/>
                    <a:pt x="275463" y="317753"/>
                  </a:cubicBezTo>
                  <a:cubicBezTo>
                    <a:pt x="275463" y="306069"/>
                    <a:pt x="284988" y="296544"/>
                    <a:pt x="296672" y="296544"/>
                  </a:cubicBezTo>
                  <a:lnTo>
                    <a:pt x="402590" y="296544"/>
                  </a:lnTo>
                  <a:cubicBezTo>
                    <a:pt x="414274" y="296544"/>
                    <a:pt x="423799" y="306069"/>
                    <a:pt x="423799" y="317753"/>
                  </a:cubicBezTo>
                  <a:moveTo>
                    <a:pt x="190754" y="381253"/>
                  </a:moveTo>
                  <a:lnTo>
                    <a:pt x="127254" y="381253"/>
                  </a:lnTo>
                  <a:lnTo>
                    <a:pt x="127254" y="254254"/>
                  </a:lnTo>
                  <a:lnTo>
                    <a:pt x="190754" y="254254"/>
                  </a:lnTo>
                  <a:close/>
                  <a:moveTo>
                    <a:pt x="211963" y="211835"/>
                  </a:moveTo>
                  <a:lnTo>
                    <a:pt x="105918" y="211835"/>
                  </a:lnTo>
                  <a:cubicBezTo>
                    <a:pt x="94234" y="211835"/>
                    <a:pt x="84709" y="221360"/>
                    <a:pt x="84709" y="233044"/>
                  </a:cubicBezTo>
                  <a:lnTo>
                    <a:pt x="84709" y="402462"/>
                  </a:lnTo>
                  <a:cubicBezTo>
                    <a:pt x="84709" y="414146"/>
                    <a:pt x="94234" y="423671"/>
                    <a:pt x="105918" y="423671"/>
                  </a:cubicBezTo>
                  <a:lnTo>
                    <a:pt x="211836" y="423671"/>
                  </a:lnTo>
                  <a:cubicBezTo>
                    <a:pt x="223520" y="423671"/>
                    <a:pt x="233045" y="414146"/>
                    <a:pt x="233045" y="402462"/>
                  </a:cubicBezTo>
                  <a:lnTo>
                    <a:pt x="233045" y="233045"/>
                  </a:lnTo>
                  <a:cubicBezTo>
                    <a:pt x="233045" y="221361"/>
                    <a:pt x="223520" y="211836"/>
                    <a:pt x="211836" y="211836"/>
                  </a:cubicBezTo>
                  <a:moveTo>
                    <a:pt x="466090" y="402463"/>
                  </a:moveTo>
                  <a:cubicBezTo>
                    <a:pt x="466090" y="437516"/>
                    <a:pt x="437642" y="465963"/>
                    <a:pt x="402590" y="465963"/>
                  </a:cubicBezTo>
                  <a:lnTo>
                    <a:pt x="105918" y="465963"/>
                  </a:lnTo>
                  <a:cubicBezTo>
                    <a:pt x="70866" y="465963"/>
                    <a:pt x="42418" y="437516"/>
                    <a:pt x="42418" y="402463"/>
                  </a:cubicBezTo>
                  <a:lnTo>
                    <a:pt x="42418" y="190754"/>
                  </a:lnTo>
                  <a:cubicBezTo>
                    <a:pt x="42418" y="155702"/>
                    <a:pt x="70866" y="127254"/>
                    <a:pt x="105918" y="127254"/>
                  </a:cubicBezTo>
                  <a:lnTo>
                    <a:pt x="194564" y="127254"/>
                  </a:lnTo>
                  <a:cubicBezTo>
                    <a:pt x="205994" y="160147"/>
                    <a:pt x="242062" y="177546"/>
                    <a:pt x="274955" y="166116"/>
                  </a:cubicBezTo>
                  <a:cubicBezTo>
                    <a:pt x="293116" y="159766"/>
                    <a:pt x="307467" y="145415"/>
                    <a:pt x="313817" y="127254"/>
                  </a:cubicBezTo>
                  <a:lnTo>
                    <a:pt x="402463" y="127254"/>
                  </a:lnTo>
                  <a:cubicBezTo>
                    <a:pt x="437515" y="127254"/>
                    <a:pt x="465963" y="155702"/>
                    <a:pt x="465963" y="190754"/>
                  </a:cubicBezTo>
                  <a:close/>
                  <a:moveTo>
                    <a:pt x="233045" y="63500"/>
                  </a:moveTo>
                  <a:cubicBezTo>
                    <a:pt x="233045" y="51817"/>
                    <a:pt x="242570" y="42292"/>
                    <a:pt x="254254" y="42292"/>
                  </a:cubicBezTo>
                  <a:cubicBezTo>
                    <a:pt x="265938" y="42292"/>
                    <a:pt x="275463" y="51817"/>
                    <a:pt x="275463" y="63500"/>
                  </a:cubicBezTo>
                  <a:lnTo>
                    <a:pt x="275463" y="105919"/>
                  </a:lnTo>
                  <a:cubicBezTo>
                    <a:pt x="275463" y="117603"/>
                    <a:pt x="265938" y="127128"/>
                    <a:pt x="254254" y="127128"/>
                  </a:cubicBezTo>
                  <a:cubicBezTo>
                    <a:pt x="242570" y="127128"/>
                    <a:pt x="233045" y="117603"/>
                    <a:pt x="233045" y="105919"/>
                  </a:cubicBezTo>
                  <a:close/>
                  <a:moveTo>
                    <a:pt x="402463" y="84709"/>
                  </a:moveTo>
                  <a:lnTo>
                    <a:pt x="317754" y="84709"/>
                  </a:lnTo>
                  <a:lnTo>
                    <a:pt x="317754" y="63500"/>
                  </a:lnTo>
                  <a:cubicBezTo>
                    <a:pt x="317754" y="28448"/>
                    <a:pt x="289306" y="0"/>
                    <a:pt x="254254" y="0"/>
                  </a:cubicBezTo>
                  <a:cubicBezTo>
                    <a:pt x="219201" y="0"/>
                    <a:pt x="190754" y="28448"/>
                    <a:pt x="190754" y="63500"/>
                  </a:cubicBezTo>
                  <a:lnTo>
                    <a:pt x="190754" y="84709"/>
                  </a:lnTo>
                  <a:lnTo>
                    <a:pt x="105918" y="84709"/>
                  </a:lnTo>
                  <a:cubicBezTo>
                    <a:pt x="47498" y="84836"/>
                    <a:pt x="127" y="132207"/>
                    <a:pt x="0" y="190628"/>
                  </a:cubicBezTo>
                  <a:lnTo>
                    <a:pt x="0" y="402463"/>
                  </a:lnTo>
                  <a:cubicBezTo>
                    <a:pt x="127" y="460883"/>
                    <a:pt x="47498" y="508255"/>
                    <a:pt x="105918" y="508382"/>
                  </a:cubicBezTo>
                  <a:lnTo>
                    <a:pt x="402463" y="508382"/>
                  </a:lnTo>
                  <a:cubicBezTo>
                    <a:pt x="460883" y="508255"/>
                    <a:pt x="508254" y="460884"/>
                    <a:pt x="508381" y="402463"/>
                  </a:cubicBezTo>
                  <a:lnTo>
                    <a:pt x="508381" y="190754"/>
                  </a:lnTo>
                  <a:cubicBezTo>
                    <a:pt x="508254" y="132334"/>
                    <a:pt x="460883" y="84963"/>
                    <a:pt x="402463" y="8483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FF5B21C-A4A6-F665-736C-81D093DFB221}"/>
                </a:ext>
              </a:extLst>
            </p:cNvPr>
            <p:cNvSpPr/>
            <p:nvPr/>
          </p:nvSpPr>
          <p:spPr>
            <a:xfrm>
              <a:off x="9628789" y="1636706"/>
              <a:ext cx="4243296" cy="2836803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DBAC7AD6-E983-0BD4-EC56-487E02B0F757}"/>
              </a:ext>
            </a:extLst>
          </p:cNvPr>
          <p:cNvSpPr/>
          <p:nvPr/>
        </p:nvSpPr>
        <p:spPr>
          <a:xfrm>
            <a:off x="21977347" y="347129"/>
            <a:ext cx="1638300" cy="1638310"/>
          </a:xfrm>
          <a:custGeom>
            <a:avLst/>
            <a:gdLst/>
            <a:ahLst/>
            <a:cxnLst/>
            <a:rect l="l" t="t" r="r" b="b"/>
            <a:pathLst>
              <a:path w="1638300" h="1638310">
                <a:moveTo>
                  <a:pt x="0" y="0"/>
                </a:moveTo>
                <a:lnTo>
                  <a:pt x="1638300" y="0"/>
                </a:lnTo>
                <a:lnTo>
                  <a:pt x="1638300" y="1638310"/>
                </a:lnTo>
                <a:lnTo>
                  <a:pt x="0" y="163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03A3552-F8F5-B132-2236-7C761A36C95D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80737A9-FE56-3407-7980-E079EABB690F}"/>
                </a:ext>
              </a:extLst>
            </p:cNvPr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59DCEEF-0E8B-AD0D-2C85-E48E6A69A903}"/>
                </a:ext>
              </a:extLst>
            </p:cNvPr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F129AE1-CA9D-6E90-0956-D0DE576B8F0C}"/>
                </a:ext>
              </a:extLst>
            </p:cNvPr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9D18706-1F01-A741-1855-B5351CAE5EE0}"/>
                </a:ext>
              </a:extLst>
            </p:cNvPr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0F8C1B5-9A8E-6640-D0E4-517FB0803995}"/>
                </a:ext>
              </a:extLst>
            </p:cNvPr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E9AAC97-B94D-C8E4-DFC8-3D522C8E39AC}"/>
                </a:ext>
              </a:extLst>
            </p:cNvPr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4B4BBC0-B305-A7B4-C850-F38CE2A2488D}"/>
                </a:ext>
              </a:extLst>
            </p:cNvPr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01E51560-3AD3-2244-719F-CFE59B8676E8}"/>
                </a:ext>
              </a:extLst>
            </p:cNvPr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D9B0C5A-8A52-5E9D-636A-A95F1D66C5C2}"/>
                </a:ext>
              </a:extLst>
            </p:cNvPr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DCFE4AE7-21DE-CED0-D4E4-EA9229AF46E4}"/>
                </a:ext>
              </a:extLst>
            </p:cNvPr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488DA67-C17F-2677-820F-939A88CB1DD9}"/>
                </a:ext>
              </a:extLst>
            </p:cNvPr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B96F306-C6CD-10E0-26B2-3971A370F377}"/>
                </a:ext>
              </a:extLst>
            </p:cNvPr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ADEA29A-7EA1-3EF3-E0D3-6ACA2F400901}"/>
                </a:ext>
              </a:extLst>
            </p:cNvPr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241C041-DCB0-1A28-BFCA-7C42C5DA5773}"/>
                </a:ext>
              </a:extLst>
            </p:cNvPr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94CA162-A4EA-9916-8BC9-C4E35A3D0DE5}"/>
                </a:ext>
              </a:extLst>
            </p:cNvPr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C29B574-462A-ADE3-BB60-DCFA8A407CBF}"/>
                </a:ext>
              </a:extLst>
            </p:cNvPr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714D8C0A-7A43-DEA0-9E86-FEC1B51D5A98}"/>
                </a:ext>
              </a:extLst>
            </p:cNvPr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15562B6-FD65-7F99-60B3-7FAE4B4A5CC2}"/>
                </a:ext>
              </a:extLst>
            </p:cNvPr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4ABFDE04-9882-8FB5-1675-B21376123015}"/>
                </a:ext>
              </a:extLst>
            </p:cNvPr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0E46AFF-EEEC-F5C5-8E2B-AD21A23411A7}"/>
                </a:ext>
              </a:extLst>
            </p:cNvPr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8722CA2-3960-76CC-77A8-CBDAC69F7398}"/>
                </a:ext>
              </a:extLst>
            </p:cNvPr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4481F131-CA51-9A2C-63CE-4D5815FB0001}"/>
                </a:ext>
              </a:extLst>
            </p:cNvPr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F24D28C-A72F-DD4B-2036-C39480556E16}"/>
                </a:ext>
              </a:extLst>
            </p:cNvPr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D0D4FA23-128B-ABD9-9354-813AF064FDCE}"/>
                </a:ext>
              </a:extLst>
            </p:cNvPr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C99CD41E-FB1D-79A1-9D17-83CF4BE266CE}"/>
                </a:ext>
              </a:extLst>
            </p:cNvPr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92E20DF-5191-85B6-141C-9B63258B1A9E}"/>
                </a:ext>
              </a:extLst>
            </p:cNvPr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2" name="Freeform 42">
            <a:extLst>
              <a:ext uri="{FF2B5EF4-FFF2-40B4-BE49-F238E27FC236}">
                <a16:creationId xmlns:a16="http://schemas.microsoft.com/office/drawing/2014/main" id="{49401AFF-C2E8-E39F-9F3B-3703B5C0D8C9}"/>
              </a:ext>
            </a:extLst>
          </p:cNvPr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09360344-9EEA-B69B-5D84-385447778529}"/>
              </a:ext>
            </a:extLst>
          </p:cNvPr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32945C88-D412-8084-EEB7-B9D3B32B516B}"/>
              </a:ext>
            </a:extLst>
          </p:cNvPr>
          <p:cNvSpPr txBox="1"/>
          <p:nvPr/>
        </p:nvSpPr>
        <p:spPr>
          <a:xfrm>
            <a:off x="1293622" y="1361799"/>
            <a:ext cx="6505299" cy="238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Kto może wziąć udział? 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0CB4A41B-33AA-B7DC-B2D4-B7ADF84AEE29}"/>
              </a:ext>
            </a:extLst>
          </p:cNvPr>
          <p:cNvSpPr txBox="1"/>
          <p:nvPr/>
        </p:nvSpPr>
        <p:spPr>
          <a:xfrm>
            <a:off x="1263015" y="4097063"/>
            <a:ext cx="6150521" cy="317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0"/>
              </a:lnSpc>
            </a:pP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programie mogą uczestniczyć przedszkola, szkoły podstawowe i ponadpodstawowe, zarówno państwowe, jak i prywatne (z uprawnieniami szkół publicznych, czyli realizujące podstawę programową). </a:t>
            </a:r>
            <a:endParaRPr lang="en-US" sz="2501" spc="22" dirty="0">
              <a:solidFill>
                <a:srgbClr val="1D323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D0ED5B6B-70FE-FCA9-385D-C07464FC6A29}"/>
              </a:ext>
            </a:extLst>
          </p:cNvPr>
          <p:cNvSpPr txBox="1"/>
          <p:nvPr/>
        </p:nvSpPr>
        <p:spPr>
          <a:xfrm>
            <a:off x="15964395" y="6638039"/>
            <a:ext cx="7119737" cy="317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Nauczyciele wszystkich przedmiotów, dyrektorzy szkół, bibliotekarze, pedagodzy szkolni, logopedzi i inni pracownicy dydaktyczni szkoły, a także</a:t>
            </a:r>
          </a:p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studenci kierunków pedagogicznych </a:t>
            </a:r>
            <a:b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na uczelniach objętych inicjatywą </a:t>
            </a:r>
            <a:r>
              <a:rPr lang="pl-PL" sz="2501" i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eTwinning dla przyszłych nauczycieli</a:t>
            </a:r>
            <a:endParaRPr lang="en-US" sz="2501" i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D7C21281-7CED-1305-F71F-F0BCC053F995}"/>
              </a:ext>
            </a:extLst>
          </p:cNvPr>
          <p:cNvSpPr txBox="1"/>
          <p:nvPr/>
        </p:nvSpPr>
        <p:spPr>
          <a:xfrm>
            <a:off x="9893058" y="6361554"/>
            <a:ext cx="3714759" cy="833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</a:pPr>
            <a:r>
              <a:rPr lang="pl-PL" sz="5003" b="1" dirty="0" err="1">
                <a:solidFill>
                  <a:srgbClr val="1D3238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eTwinnerzy</a:t>
            </a:r>
            <a:endParaRPr lang="en-US" sz="5003" b="1" dirty="0">
              <a:solidFill>
                <a:srgbClr val="1D3238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FFA671D-D9EB-E912-D5DA-4F391B8FD28D}"/>
              </a:ext>
            </a:extLst>
          </p:cNvPr>
          <p:cNvSpPr txBox="1"/>
          <p:nvPr/>
        </p:nvSpPr>
        <p:spPr>
          <a:xfrm>
            <a:off x="15964395" y="1958026"/>
            <a:ext cx="7119737" cy="1764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Przedszkola, </a:t>
            </a:r>
          </a:p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szkoły podstawowe </a:t>
            </a:r>
          </a:p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i ponadpodstawowe </a:t>
            </a:r>
            <a:endParaRPr lang="en-US" sz="3335" b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319B479-E9EC-7C14-81D1-F0472F855F23}"/>
              </a:ext>
            </a:extLst>
          </p:cNvPr>
          <p:cNvSpPr txBox="1"/>
          <p:nvPr/>
        </p:nvSpPr>
        <p:spPr>
          <a:xfrm>
            <a:off x="15964395" y="5960678"/>
            <a:ext cx="6590805" cy="5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Nauczyciele i ich uczniowie </a:t>
            </a:r>
            <a:endParaRPr lang="en-US" sz="3335" b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DEAD3CBA-61DE-86B3-F68B-67377C725710}"/>
              </a:ext>
            </a:extLst>
          </p:cNvPr>
          <p:cNvSpPr txBox="1"/>
          <p:nvPr/>
        </p:nvSpPr>
        <p:spPr>
          <a:xfrm>
            <a:off x="23183421" y="12795428"/>
            <a:ext cx="364522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lang="en-US" sz="250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TextBox 52">
            <a:extLst>
              <a:ext uri="{FF2B5EF4-FFF2-40B4-BE49-F238E27FC236}">
                <a16:creationId xmlns:a16="http://schemas.microsoft.com/office/drawing/2014/main" id="{767F26F8-EAAA-57A7-9513-CAE429962287}"/>
              </a:ext>
            </a:extLst>
          </p:cNvPr>
          <p:cNvSpPr txBox="1"/>
          <p:nvPr/>
        </p:nvSpPr>
        <p:spPr>
          <a:xfrm>
            <a:off x="15964394" y="3854977"/>
            <a:ext cx="7119737" cy="484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Przedział wiekowy uczniów: 3-19 lat</a:t>
            </a:r>
            <a:endParaRPr lang="en-US" sz="250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6" name="TextBox 55">
            <a:extLst>
              <a:ext uri="{FF2B5EF4-FFF2-40B4-BE49-F238E27FC236}">
                <a16:creationId xmlns:a16="http://schemas.microsoft.com/office/drawing/2014/main" id="{42BB30A0-F803-56FA-3DD5-7B098BE47BDB}"/>
              </a:ext>
            </a:extLst>
          </p:cNvPr>
          <p:cNvSpPr txBox="1"/>
          <p:nvPr/>
        </p:nvSpPr>
        <p:spPr>
          <a:xfrm>
            <a:off x="9912196" y="2576067"/>
            <a:ext cx="3714759" cy="833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</a:pPr>
            <a:r>
              <a:rPr lang="pl-PL" sz="5003" b="1" dirty="0">
                <a:solidFill>
                  <a:srgbClr val="1D3238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Placówki</a:t>
            </a:r>
            <a:r>
              <a:rPr lang="pl-PL" sz="5003" b="1" dirty="0">
                <a:solidFill>
                  <a:srgbClr val="1D3238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endParaRPr lang="en-US" sz="5003" b="1" dirty="0">
              <a:solidFill>
                <a:srgbClr val="1D3238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2" name="TextBox 46">
            <a:extLst>
              <a:ext uri="{FF2B5EF4-FFF2-40B4-BE49-F238E27FC236}">
                <a16:creationId xmlns:a16="http://schemas.microsoft.com/office/drawing/2014/main" id="{0A4505B4-6ECB-9EE2-0DA3-7FA2D6AD612E}"/>
              </a:ext>
            </a:extLst>
          </p:cNvPr>
          <p:cNvSpPr txBox="1"/>
          <p:nvPr/>
        </p:nvSpPr>
        <p:spPr>
          <a:xfrm>
            <a:off x="1263014" y="7790978"/>
            <a:ext cx="6150521" cy="263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0"/>
              </a:lnSpc>
            </a:pP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ciągu ostatnich 20 lat eTwinning połączył </a:t>
            </a:r>
            <a: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1,2 miliona nauczycieli </a:t>
            </a:r>
            <a:b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 </a:t>
            </a:r>
            <a: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295 000 szkół w 46 krajach</a:t>
            </a: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którzy zrealizowali ponad </a:t>
            </a:r>
            <a: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160 000 projektów</a:t>
            </a: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docierając do ponad 3 milionów uczniów. </a:t>
            </a:r>
            <a:endParaRPr lang="en-US" sz="2501" spc="22" dirty="0">
              <a:solidFill>
                <a:srgbClr val="1D323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6531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6" name="Freeform 16"/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2" name="Freeform 42"/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263653" y="12302071"/>
            <a:ext cx="22199603" cy="12697"/>
            <a:chOff x="0" y="0"/>
            <a:chExt cx="22199600" cy="127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5" name="Freeform 45"/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6" name="TextBox 46"/>
          <p:cNvSpPr txBox="1"/>
          <p:nvPr/>
        </p:nvSpPr>
        <p:spPr>
          <a:xfrm>
            <a:off x="1373178" y="7934590"/>
            <a:ext cx="4805553" cy="3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1"/>
              </a:lnSpc>
            </a:pPr>
            <a:r>
              <a:rPr lang="pl-PL" sz="3001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TIK</a:t>
            </a:r>
            <a:endParaRPr lang="en-US" sz="3001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>
              <a:lnSpc>
                <a:spcPts val="2899"/>
              </a:lnSpc>
            </a:pP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Wykorzystywanie komputera, internetu, różnych programów, aplikacji, smartfonów i innych narzędzi – uczniowie używają ich w czasie wolnym, co sprawia, </a:t>
            </a:r>
            <a:b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że zajęcia stają się znacznie ciekawsze i bardziej angażujące. 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184383" y="7935714"/>
            <a:ext cx="4805553" cy="3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1"/>
              </a:lnSpc>
            </a:pPr>
            <a:r>
              <a:rPr lang="pl-PL" sz="3001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Języki obce</a:t>
            </a:r>
            <a:endParaRPr lang="en-US" sz="3001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>
              <a:lnSpc>
                <a:spcPts val="2899"/>
              </a:lnSpc>
            </a:pP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Posługiwanie się językami obcymi w bezpośredniej komunikacji </a:t>
            </a:r>
            <a:b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 partnerami projektowymi – potrzeba sprawniejszej, płynniejszej rozmowy </a:t>
            </a:r>
            <a:b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 porozumienia mobilizuje uczniów do nauki języków. 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3018260" y="7934590"/>
            <a:ext cx="4805563" cy="3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1"/>
              </a:lnSpc>
            </a:pPr>
            <a:r>
              <a:rPr lang="pl-PL" sz="3001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Interdyscyplinarność </a:t>
            </a:r>
            <a:endParaRPr lang="en-US" sz="3001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>
              <a:lnSpc>
                <a:spcPts val="2899"/>
              </a:lnSpc>
            </a:pP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Możliwość łatwego zintegrowania projektów z podstawą programową nawet kilku przedmiotów oraz realizowania działań w ramach zajęć planowych, dzięki czemu treści edukacyjne stają się znacznie atrakcyjniejsze. 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8810056" y="7941625"/>
            <a:ext cx="4805591" cy="349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1"/>
              </a:lnSpc>
            </a:pPr>
            <a:r>
              <a:rPr lang="pl-PL" sz="3001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Współpraca </a:t>
            </a:r>
            <a:endParaRPr lang="en-US" sz="3001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>
              <a:lnSpc>
                <a:spcPts val="2899"/>
              </a:lnSpc>
            </a:pP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Działania projektowe polegają na wspólnym tworzeniu rezultatów przez wszystkich partnerów. </a:t>
            </a:r>
            <a:b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400" spc="2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Dzięki </a:t>
            </a:r>
            <a:r>
              <a:rPr lang="pl-PL" sz="2400" b="0" i="0" dirty="0">
                <a:solidFill>
                  <a:srgbClr val="5959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temu projekty rozwijają kompetencje społeczne, uczą efektywnej komunikacji, kreatywności i otwartości </a:t>
            </a:r>
            <a:br>
              <a:rPr lang="pl-PL" sz="2400" b="0" i="0" dirty="0">
                <a:solidFill>
                  <a:srgbClr val="5959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0" i="0" dirty="0">
                <a:solidFill>
                  <a:srgbClr val="5959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różnorodność. </a:t>
            </a:r>
            <a:endParaRPr lang="en-US" sz="2400" spc="2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279808" y="812730"/>
            <a:ext cx="13960192" cy="1297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Kluczowe cechy programu 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23183421" y="12795437"/>
            <a:ext cx="364350" cy="43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3B233426-6000-873B-CC4F-ACFD7D5DC570}"/>
              </a:ext>
            </a:extLst>
          </p:cNvPr>
          <p:cNvGrpSpPr/>
          <p:nvPr/>
        </p:nvGrpSpPr>
        <p:grpSpPr>
          <a:xfrm>
            <a:off x="18870087" y="3247265"/>
            <a:ext cx="4637402" cy="4335780"/>
            <a:chOff x="18870087" y="3247265"/>
            <a:chExt cx="4637402" cy="4335780"/>
          </a:xfrm>
        </p:grpSpPr>
        <p:sp>
          <p:nvSpPr>
            <p:cNvPr id="12" name="Freeform 12"/>
            <p:cNvSpPr/>
            <p:nvPr/>
          </p:nvSpPr>
          <p:spPr>
            <a:xfrm>
              <a:off x="18870087" y="3247265"/>
              <a:ext cx="4637402" cy="4335780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2" name="Grafika 51" descr="Części układanki kontur">
              <a:extLst>
                <a:ext uri="{FF2B5EF4-FFF2-40B4-BE49-F238E27FC236}">
                  <a16:creationId xmlns:a16="http://schemas.microsoft.com/office/drawing/2014/main" id="{98DE0E67-9C0E-BA30-96BE-A0F7D116A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193000" y="4252683"/>
              <a:ext cx="2133600" cy="2133600"/>
            </a:xfrm>
            <a:prstGeom prst="rect">
              <a:avLst/>
            </a:prstGeom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2C23932F-2A31-EB36-611F-4DFA977CBFE0}"/>
              </a:ext>
            </a:extLst>
          </p:cNvPr>
          <p:cNvGrpSpPr/>
          <p:nvPr/>
        </p:nvGrpSpPr>
        <p:grpSpPr>
          <a:xfrm>
            <a:off x="7128337" y="3172536"/>
            <a:ext cx="4637402" cy="4335780"/>
            <a:chOff x="7128337" y="3172536"/>
            <a:chExt cx="4637402" cy="4335780"/>
          </a:xfrm>
        </p:grpSpPr>
        <p:sp>
          <p:nvSpPr>
            <p:cNvPr id="6" name="Freeform 6"/>
            <p:cNvSpPr/>
            <p:nvPr/>
          </p:nvSpPr>
          <p:spPr>
            <a:xfrm>
              <a:off x="7128337" y="3172536"/>
              <a:ext cx="4637402" cy="4335780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638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FFCE0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7" name="Grafika 56" descr="Czat kontur">
              <a:extLst>
                <a:ext uri="{FF2B5EF4-FFF2-40B4-BE49-F238E27FC236}">
                  <a16:creationId xmlns:a16="http://schemas.microsoft.com/office/drawing/2014/main" id="{961A0D0F-AEB6-3454-FC40-A2260717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04418" y="4351862"/>
              <a:ext cx="2034419" cy="2034419"/>
            </a:xfrm>
            <a:prstGeom prst="rect">
              <a:avLst/>
            </a:prstGeom>
          </p:spPr>
        </p:pic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A3F59B23-0F8D-AD22-5389-B8ACE3A2319E}"/>
              </a:ext>
            </a:extLst>
          </p:cNvPr>
          <p:cNvGrpSpPr/>
          <p:nvPr/>
        </p:nvGrpSpPr>
        <p:grpSpPr>
          <a:xfrm>
            <a:off x="1293339" y="3172536"/>
            <a:ext cx="4637402" cy="4335780"/>
            <a:chOff x="1293339" y="3172536"/>
            <a:chExt cx="4637402" cy="4335780"/>
          </a:xfrm>
        </p:grpSpPr>
        <p:sp>
          <p:nvSpPr>
            <p:cNvPr id="3" name="Freeform 3"/>
            <p:cNvSpPr/>
            <p:nvPr/>
          </p:nvSpPr>
          <p:spPr>
            <a:xfrm>
              <a:off x="1293339" y="3172536"/>
              <a:ext cx="4637402" cy="4335780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3" name="Grafika 62" descr="Robot kontur">
              <a:extLst>
                <a:ext uri="{FF2B5EF4-FFF2-40B4-BE49-F238E27FC236}">
                  <a16:creationId xmlns:a16="http://schemas.microsoft.com/office/drawing/2014/main" id="{079FE039-911B-873C-283C-4CE721F9B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18983" y="4351861"/>
              <a:ext cx="1854553" cy="1854553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CCAB6910-449E-D777-C25A-34055C7042D2}"/>
              </a:ext>
            </a:extLst>
          </p:cNvPr>
          <p:cNvGrpSpPr/>
          <p:nvPr/>
        </p:nvGrpSpPr>
        <p:grpSpPr>
          <a:xfrm>
            <a:off x="12999212" y="3172536"/>
            <a:ext cx="4637402" cy="4335780"/>
            <a:chOff x="12999212" y="3172536"/>
            <a:chExt cx="4637402" cy="4335780"/>
          </a:xfrm>
        </p:grpSpPr>
        <p:sp>
          <p:nvSpPr>
            <p:cNvPr id="9" name="Freeform 9"/>
            <p:cNvSpPr/>
            <p:nvPr/>
          </p:nvSpPr>
          <p:spPr>
            <a:xfrm>
              <a:off x="12999212" y="3172536"/>
              <a:ext cx="4637402" cy="4335780"/>
            </a:xfrm>
            <a:custGeom>
              <a:avLst/>
              <a:gdLst/>
              <a:ahLst/>
              <a:cxnLst/>
              <a:rect l="l" t="t" r="r" b="b"/>
              <a:pathLst>
                <a:path w="4637405" h="4335780">
                  <a:moveTo>
                    <a:pt x="4637405" y="942086"/>
                  </a:moveTo>
                  <a:lnTo>
                    <a:pt x="4637405" y="3393694"/>
                  </a:lnTo>
                  <a:cubicBezTo>
                    <a:pt x="4637405" y="3914013"/>
                    <a:pt x="4215638" y="4335780"/>
                    <a:pt x="3695319" y="4335780"/>
                  </a:cubicBezTo>
                  <a:lnTo>
                    <a:pt x="942086" y="4335780"/>
                  </a:lnTo>
                  <a:cubicBezTo>
                    <a:pt x="421767" y="4335780"/>
                    <a:pt x="0" y="3914013"/>
                    <a:pt x="0" y="3393694"/>
                  </a:cubicBezTo>
                  <a:lnTo>
                    <a:pt x="0" y="942086"/>
                  </a:lnTo>
                  <a:cubicBezTo>
                    <a:pt x="0" y="421767"/>
                    <a:pt x="421767" y="0"/>
                    <a:pt x="942086" y="0"/>
                  </a:cubicBezTo>
                  <a:lnTo>
                    <a:pt x="3695319" y="0"/>
                  </a:lnTo>
                  <a:cubicBezTo>
                    <a:pt x="4215511" y="0"/>
                    <a:pt x="4637405" y="421767"/>
                    <a:pt x="4637405" y="942086"/>
                  </a:cubicBez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 dirty="0"/>
            </a:p>
          </p:txBody>
        </p:sp>
        <p:pic>
          <p:nvPicPr>
            <p:cNvPr id="65" name="Grafika 64" descr="Łańcuch bloków kontur">
              <a:extLst>
                <a:ext uri="{FF2B5EF4-FFF2-40B4-BE49-F238E27FC236}">
                  <a16:creationId xmlns:a16="http://schemas.microsoft.com/office/drawing/2014/main" id="{81644D82-043A-844A-E0A5-789587EF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409943" y="4367156"/>
              <a:ext cx="1823962" cy="18239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330773" y="2535203"/>
            <a:ext cx="17084983" cy="6955850"/>
            <a:chOff x="0" y="0"/>
            <a:chExt cx="17084980" cy="6955841"/>
          </a:xfrm>
        </p:grpSpPr>
        <p:sp>
          <p:nvSpPr>
            <p:cNvPr id="3" name="Freeform 3"/>
            <p:cNvSpPr/>
            <p:nvPr/>
          </p:nvSpPr>
          <p:spPr>
            <a:xfrm>
              <a:off x="63500" y="65913"/>
              <a:ext cx="16957929" cy="6826377"/>
            </a:xfrm>
            <a:custGeom>
              <a:avLst/>
              <a:gdLst/>
              <a:ahLst/>
              <a:cxnLst/>
              <a:rect l="l" t="t" r="r" b="b"/>
              <a:pathLst>
                <a:path w="16957929" h="6826377">
                  <a:moveTo>
                    <a:pt x="16957929" y="0"/>
                  </a:moveTo>
                  <a:lnTo>
                    <a:pt x="16957929" y="6826377"/>
                  </a:lnTo>
                  <a:lnTo>
                    <a:pt x="1096137" y="6826377"/>
                  </a:lnTo>
                  <a:cubicBezTo>
                    <a:pt x="490855" y="6826377"/>
                    <a:pt x="0" y="6335776"/>
                    <a:pt x="0" y="5730367"/>
                  </a:cubicBezTo>
                  <a:lnTo>
                    <a:pt x="0" y="1096137"/>
                  </a:lnTo>
                  <a:cubicBezTo>
                    <a:pt x="0" y="490728"/>
                    <a:pt x="490855" y="0"/>
                    <a:pt x="1096137" y="0"/>
                  </a:cubicBezTo>
                  <a:close/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046456" y="63500"/>
              <a:ext cx="1059942" cy="1961388"/>
            </a:xfrm>
            <a:custGeom>
              <a:avLst/>
              <a:gdLst/>
              <a:ahLst/>
              <a:cxnLst/>
              <a:rect l="l" t="t" r="r" b="b"/>
              <a:pathLst>
                <a:path w="1059942" h="1961388">
                  <a:moveTo>
                    <a:pt x="1059942" y="1054735"/>
                  </a:moveTo>
                  <a:cubicBezTo>
                    <a:pt x="1059942" y="1327531"/>
                    <a:pt x="965455" y="1558544"/>
                    <a:pt x="781812" y="1721104"/>
                  </a:cubicBezTo>
                  <a:cubicBezTo>
                    <a:pt x="658368" y="1839849"/>
                    <a:pt x="547750" y="1898396"/>
                    <a:pt x="340995" y="1951228"/>
                  </a:cubicBezTo>
                  <a:cubicBezTo>
                    <a:pt x="301117" y="1961388"/>
                    <a:pt x="258954" y="1943862"/>
                    <a:pt x="238252" y="1908175"/>
                  </a:cubicBezTo>
                  <a:lnTo>
                    <a:pt x="106935" y="1681353"/>
                  </a:lnTo>
                  <a:cubicBezTo>
                    <a:pt x="76073" y="1628140"/>
                    <a:pt x="105157" y="1559687"/>
                    <a:pt x="164973" y="1545844"/>
                  </a:cubicBezTo>
                  <a:cubicBezTo>
                    <a:pt x="293243" y="1516380"/>
                    <a:pt x="374777" y="1475486"/>
                    <a:pt x="456438" y="1406271"/>
                  </a:cubicBezTo>
                  <a:cubicBezTo>
                    <a:pt x="530478" y="1344549"/>
                    <a:pt x="569087" y="1279525"/>
                    <a:pt x="589915" y="1163320"/>
                  </a:cubicBezTo>
                  <a:cubicBezTo>
                    <a:pt x="599948" y="1106805"/>
                    <a:pt x="556641" y="1054735"/>
                    <a:pt x="499364" y="1054735"/>
                  </a:cubicBezTo>
                  <a:lnTo>
                    <a:pt x="91948" y="1054735"/>
                  </a:lnTo>
                  <a:cubicBezTo>
                    <a:pt x="41148" y="1054735"/>
                    <a:pt x="0" y="1013587"/>
                    <a:pt x="0" y="962787"/>
                  </a:cubicBezTo>
                  <a:lnTo>
                    <a:pt x="0" y="91948"/>
                  </a:lnTo>
                  <a:cubicBezTo>
                    <a:pt x="0" y="41148"/>
                    <a:pt x="41148" y="0"/>
                    <a:pt x="91948" y="0"/>
                  </a:cubicBezTo>
                  <a:lnTo>
                    <a:pt x="967994" y="0"/>
                  </a:lnTo>
                  <a:cubicBezTo>
                    <a:pt x="1018794" y="0"/>
                    <a:pt x="1059942" y="41148"/>
                    <a:pt x="1059942" y="91948"/>
                  </a:cubicBezTo>
                  <a:close/>
                </a:path>
              </a:pathLst>
            </a:custGeom>
            <a:solidFill>
              <a:srgbClr val="6D5CA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231367" y="63500"/>
              <a:ext cx="1059942" cy="1961388"/>
            </a:xfrm>
            <a:custGeom>
              <a:avLst/>
              <a:gdLst/>
              <a:ahLst/>
              <a:cxnLst/>
              <a:rect l="l" t="t" r="r" b="b"/>
              <a:pathLst>
                <a:path w="1059942" h="1961388">
                  <a:moveTo>
                    <a:pt x="1059941" y="1054735"/>
                  </a:moveTo>
                  <a:cubicBezTo>
                    <a:pt x="1059941" y="1327531"/>
                    <a:pt x="965454" y="1558544"/>
                    <a:pt x="781811" y="1721104"/>
                  </a:cubicBezTo>
                  <a:cubicBezTo>
                    <a:pt x="658368" y="1839849"/>
                    <a:pt x="547750" y="1898396"/>
                    <a:pt x="340995" y="1951228"/>
                  </a:cubicBezTo>
                  <a:cubicBezTo>
                    <a:pt x="301116" y="1961388"/>
                    <a:pt x="258953" y="1943862"/>
                    <a:pt x="238252" y="1908175"/>
                  </a:cubicBezTo>
                  <a:lnTo>
                    <a:pt x="106935" y="1681353"/>
                  </a:lnTo>
                  <a:cubicBezTo>
                    <a:pt x="76073" y="1628140"/>
                    <a:pt x="105156" y="1559687"/>
                    <a:pt x="164973" y="1545844"/>
                  </a:cubicBezTo>
                  <a:cubicBezTo>
                    <a:pt x="293243" y="1516380"/>
                    <a:pt x="374777" y="1475486"/>
                    <a:pt x="456437" y="1406271"/>
                  </a:cubicBezTo>
                  <a:cubicBezTo>
                    <a:pt x="530478" y="1344549"/>
                    <a:pt x="569086" y="1279525"/>
                    <a:pt x="589914" y="1163320"/>
                  </a:cubicBezTo>
                  <a:cubicBezTo>
                    <a:pt x="599948" y="1106805"/>
                    <a:pt x="556640" y="1054735"/>
                    <a:pt x="499363" y="1054735"/>
                  </a:cubicBezTo>
                  <a:lnTo>
                    <a:pt x="91948" y="1054735"/>
                  </a:lnTo>
                  <a:cubicBezTo>
                    <a:pt x="41148" y="1054735"/>
                    <a:pt x="0" y="1013587"/>
                    <a:pt x="0" y="962787"/>
                  </a:cubicBezTo>
                  <a:lnTo>
                    <a:pt x="0" y="91948"/>
                  </a:lnTo>
                  <a:cubicBezTo>
                    <a:pt x="0" y="41148"/>
                    <a:pt x="41148" y="0"/>
                    <a:pt x="91948" y="0"/>
                  </a:cubicBezTo>
                  <a:lnTo>
                    <a:pt x="967994" y="0"/>
                  </a:lnTo>
                  <a:cubicBezTo>
                    <a:pt x="1018794" y="0"/>
                    <a:pt x="1059941" y="41148"/>
                    <a:pt x="1059941" y="91948"/>
                  </a:cubicBezTo>
                  <a:close/>
                </a:path>
              </a:pathLst>
            </a:custGeom>
            <a:solidFill>
              <a:srgbClr val="6D5CA3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63653" y="12302071"/>
            <a:ext cx="22199603" cy="12697"/>
            <a:chOff x="0" y="0"/>
            <a:chExt cx="22199600" cy="12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41422" y="2622223"/>
            <a:ext cx="5403847" cy="6805317"/>
            <a:chOff x="0" y="0"/>
            <a:chExt cx="7205129" cy="90737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05091" cy="9073769"/>
            </a:xfrm>
            <a:custGeom>
              <a:avLst/>
              <a:gdLst/>
              <a:ahLst/>
              <a:cxnLst/>
              <a:rect l="l" t="t" r="r" b="b"/>
              <a:pathLst>
                <a:path w="7205091" h="9073769">
                  <a:moveTo>
                    <a:pt x="1344041" y="0"/>
                  </a:moveTo>
                  <a:cubicBezTo>
                    <a:pt x="601726" y="0"/>
                    <a:pt x="0" y="601726"/>
                    <a:pt x="0" y="1344041"/>
                  </a:cubicBezTo>
                  <a:lnTo>
                    <a:pt x="0" y="7729728"/>
                  </a:lnTo>
                  <a:cubicBezTo>
                    <a:pt x="0" y="8472043"/>
                    <a:pt x="601726" y="9073769"/>
                    <a:pt x="1344041" y="9073769"/>
                  </a:cubicBezTo>
                  <a:lnTo>
                    <a:pt x="5861050" y="9073769"/>
                  </a:lnTo>
                  <a:cubicBezTo>
                    <a:pt x="6603365" y="9073769"/>
                    <a:pt x="7205091" y="8472043"/>
                    <a:pt x="7205091" y="7729728"/>
                  </a:cubicBezTo>
                  <a:lnTo>
                    <a:pt x="7205091" y="1344041"/>
                  </a:lnTo>
                  <a:cubicBezTo>
                    <a:pt x="7205091" y="601726"/>
                    <a:pt x="6603365" y="0"/>
                    <a:pt x="5861050" y="0"/>
                  </a:cubicBezTo>
                  <a:close/>
                </a:path>
              </a:pathLst>
            </a:custGeom>
            <a:blipFill>
              <a:blip r:embed="rId3"/>
              <a:stretch>
                <a:fillRect l="-65245" t="-2968" r="-57288" b="-1483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2" name="Freeform 12"/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9" name="Freeform 39"/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0" name="TextBox 40"/>
          <p:cNvSpPr txBox="1"/>
          <p:nvPr/>
        </p:nvSpPr>
        <p:spPr>
          <a:xfrm>
            <a:off x="1279808" y="812730"/>
            <a:ext cx="12893392" cy="1275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Dlaczego eTwinning? 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143936" y="5173368"/>
            <a:ext cx="13458606" cy="328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eTwinning jest dla wszystkich! </a:t>
            </a:r>
          </a:p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Gwarantuje dostosowanie zadań do możliwości i zainteresowań każdego ucznia   </a:t>
            </a:r>
          </a:p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Nie wymaga nakładów finansowych, co oznacza brak skomplikowanych procedur </a:t>
            </a:r>
          </a:p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Jeden nauczyciel – wiele projektów, jeden projekt – wielu nauczycieli </a:t>
            </a:r>
          </a:p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Elastyczność pod względem tematyki, czasu trwania i sposobu realizacji  </a:t>
            </a:r>
          </a:p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Bezpieczna przestrzeń do współpracy </a:t>
            </a:r>
          </a:p>
          <a:p>
            <a:pPr marL="342900" indent="-342900" algn="just">
              <a:lnSpc>
                <a:spcPts val="3681"/>
              </a:lnSpc>
              <a:buFont typeface="Arial" panose="020B0604020202020204" pitchFamily="34" charset="0"/>
              <a:buChar char="•"/>
            </a:pPr>
            <a:r>
              <a:rPr lang="pl-PL" sz="2487" spc="12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eTwinning podąża za trendami edukacyjnymi i realizuje kierunki polityki oświatowej państwa </a:t>
            </a:r>
            <a:endParaRPr lang="en-US" sz="2487" spc="12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938621" y="9543736"/>
            <a:ext cx="14857876" cy="233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1"/>
              </a:lnSpc>
            </a:pPr>
            <a:r>
              <a:rPr lang="pl-PL" sz="2487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eTwinning realizuje działania </a:t>
            </a:r>
            <a:r>
              <a:rPr lang="pl-PL" sz="2487" i="1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Polityki Cyfrowej Transformacji Edukacji </a:t>
            </a:r>
            <a:r>
              <a:rPr lang="pl-PL" sz="2487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obszarach: </a:t>
            </a:r>
          </a:p>
          <a:p>
            <a:pPr algn="l">
              <a:lnSpc>
                <a:spcPts val="3681"/>
              </a:lnSpc>
            </a:pPr>
            <a:r>
              <a:rPr lang="pl-PL" sz="2487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metody kształcenia, dydaktyka cyfrowa, cyfrowe zasoby dydaktyczne</a:t>
            </a:r>
          </a:p>
          <a:p>
            <a:pPr algn="l">
              <a:lnSpc>
                <a:spcPts val="3681"/>
              </a:lnSpc>
            </a:pPr>
            <a:r>
              <a:rPr lang="pl-PL" sz="2487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kształcenie i doskonalenia nauczycieli</a:t>
            </a:r>
          </a:p>
          <a:p>
            <a:pPr algn="l">
              <a:lnSpc>
                <a:spcPts val="3681"/>
              </a:lnSpc>
            </a:pPr>
            <a:r>
              <a:rPr lang="pl-PL" sz="2487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nowe technologie, w tym sztuczna inteligencja w praktyce </a:t>
            </a:r>
          </a:p>
          <a:p>
            <a:pPr algn="l">
              <a:lnSpc>
                <a:spcPts val="3681"/>
              </a:lnSpc>
            </a:pPr>
            <a:r>
              <a:rPr lang="pl-PL" sz="2487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wsparcie nauczycieli i szkół w procesie cyfrowej transformacji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201807" y="4359183"/>
            <a:ext cx="13458606" cy="666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71"/>
              </a:lnSpc>
            </a:pPr>
            <a:r>
              <a:rPr lang="pl-PL" sz="3979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To doskonałe wsparcie w codziennej pracy z uczniami</a:t>
            </a:r>
            <a:endParaRPr lang="en-US" sz="3979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3183421" y="12795428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3"/>
          <p:cNvSpPr/>
          <p:nvPr/>
        </p:nvSpPr>
        <p:spPr>
          <a:xfrm>
            <a:off x="21977347" y="347129"/>
            <a:ext cx="1638300" cy="1638300"/>
          </a:xfrm>
          <a:custGeom>
            <a:avLst/>
            <a:gdLst/>
            <a:ahLst/>
            <a:cxnLst/>
            <a:rect l="l" t="t" r="r" b="b"/>
            <a:pathLst>
              <a:path w="1638300" h="1638300">
                <a:moveTo>
                  <a:pt x="0" y="0"/>
                </a:moveTo>
                <a:lnTo>
                  <a:pt x="1638300" y="0"/>
                </a:lnTo>
                <a:lnTo>
                  <a:pt x="1638300" y="1638300"/>
                </a:lnTo>
                <a:lnTo>
                  <a:pt x="0" y="163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55" name="Freeform 55"/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1" name="Freeform 81"/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2" name="Group 82"/>
          <p:cNvGrpSpPr>
            <a:grpSpLocks noChangeAspect="1"/>
          </p:cNvGrpSpPr>
          <p:nvPr/>
        </p:nvGrpSpPr>
        <p:grpSpPr>
          <a:xfrm>
            <a:off x="1263653" y="12302071"/>
            <a:ext cx="22199603" cy="12697"/>
            <a:chOff x="0" y="0"/>
            <a:chExt cx="22199600" cy="127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22199600" cy="12700"/>
            </a:xfrm>
            <a:custGeom>
              <a:avLst/>
              <a:gdLst/>
              <a:ahLst/>
              <a:cxnLst/>
              <a:rect l="l" t="t" r="r" b="b"/>
              <a:pathLst>
                <a:path w="22199600" h="12700">
                  <a:moveTo>
                    <a:pt x="0" y="12700"/>
                  </a:moveTo>
                  <a:lnTo>
                    <a:pt x="22199600" y="12700"/>
                  </a:lnTo>
                  <a:lnTo>
                    <a:pt x="22199600" y="0"/>
                  </a:lnTo>
                  <a:lnTo>
                    <a:pt x="0" y="0"/>
                  </a:lnTo>
                </a:path>
              </a:pathLst>
            </a:custGeom>
            <a:solidFill>
              <a:srgbClr val="362F8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4" name="Freeform 84"/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9" name="TextBox 89"/>
          <p:cNvSpPr txBox="1"/>
          <p:nvPr/>
        </p:nvSpPr>
        <p:spPr>
          <a:xfrm>
            <a:off x="1293622" y="2709897"/>
            <a:ext cx="548660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pl-PL" sz="1800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Zarejestruj się na  </a:t>
            </a:r>
            <a:r>
              <a:rPr lang="pl-PL" b="1" dirty="0">
                <a:solidFill>
                  <a:srgbClr val="6D5CA3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ESEP – europejskiej Platformie Edukacji Szkolnej – i dołącz do eTwinning</a:t>
            </a:r>
            <a:endParaRPr lang="en-US" sz="1800" b="1" dirty="0">
              <a:solidFill>
                <a:srgbClr val="6D5CA3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1256801" y="3387088"/>
            <a:ext cx="6117516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090F1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https://school-education.ec.europa.eu/en/etwinning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267100" y="812740"/>
            <a:ext cx="9096099" cy="1297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Jak to działa? 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pole tekstowe 167">
            <a:extLst>
              <a:ext uri="{FF2B5EF4-FFF2-40B4-BE49-F238E27FC236}">
                <a16:creationId xmlns:a16="http://schemas.microsoft.com/office/drawing/2014/main" id="{14BAB696-4A8C-B14C-0BFD-AF5131DC0DFC}"/>
              </a:ext>
            </a:extLst>
          </p:cNvPr>
          <p:cNvSpPr txBox="1"/>
          <p:nvPr/>
        </p:nvSpPr>
        <p:spPr>
          <a:xfrm>
            <a:off x="18877116" y="4267200"/>
            <a:ext cx="4238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2.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Pomysł na projekt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Szukanie partnera </a:t>
            </a:r>
            <a:endParaRPr lang="en-US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71" name="pole tekstowe 170">
            <a:extLst>
              <a:ext uri="{FF2B5EF4-FFF2-40B4-BE49-F238E27FC236}">
                <a16:creationId xmlns:a16="http://schemas.microsoft.com/office/drawing/2014/main" id="{800A1090-2985-102A-FDEE-4CA8DB33A99F}"/>
              </a:ext>
            </a:extLst>
          </p:cNvPr>
          <p:cNvSpPr txBox="1"/>
          <p:nvPr/>
        </p:nvSpPr>
        <p:spPr>
          <a:xfrm>
            <a:off x="18877116" y="6055628"/>
            <a:ext cx="4238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3.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Ustalenia z partnerami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Planowanie projektu </a:t>
            </a:r>
            <a:endParaRPr lang="en-US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72" name="pole tekstowe 171">
            <a:extLst>
              <a:ext uri="{FF2B5EF4-FFF2-40B4-BE49-F238E27FC236}">
                <a16:creationId xmlns:a16="http://schemas.microsoft.com/office/drawing/2014/main" id="{E39E9BFB-0C25-2D3C-7222-B0230F3EDD25}"/>
              </a:ext>
            </a:extLst>
          </p:cNvPr>
          <p:cNvSpPr txBox="1"/>
          <p:nvPr/>
        </p:nvSpPr>
        <p:spPr>
          <a:xfrm>
            <a:off x="18973800" y="7839512"/>
            <a:ext cx="4238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4.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Rejestracja projektu </a:t>
            </a:r>
            <a:endParaRPr lang="en-US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1" name="pole tekstowe 110">
            <a:extLst>
              <a:ext uri="{FF2B5EF4-FFF2-40B4-BE49-F238E27FC236}">
                <a16:creationId xmlns:a16="http://schemas.microsoft.com/office/drawing/2014/main" id="{11870A3B-51C8-44EE-68B3-2C9CA1A271A4}"/>
              </a:ext>
            </a:extLst>
          </p:cNvPr>
          <p:cNvSpPr txBox="1"/>
          <p:nvPr/>
        </p:nvSpPr>
        <p:spPr>
          <a:xfrm>
            <a:off x="1441959" y="9480862"/>
            <a:ext cx="3704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8. </a:t>
            </a:r>
          </a:p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Ewaluacja </a:t>
            </a:r>
            <a:b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 zakończenie projektu </a:t>
            </a:r>
            <a:endParaRPr lang="pl-PL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115" name="pole tekstowe 114">
            <a:extLst>
              <a:ext uri="{FF2B5EF4-FFF2-40B4-BE49-F238E27FC236}">
                <a16:creationId xmlns:a16="http://schemas.microsoft.com/office/drawing/2014/main" id="{393E59E8-5F46-83F4-F6C3-D697A4B4CBBA}"/>
              </a:ext>
            </a:extLst>
          </p:cNvPr>
          <p:cNvSpPr txBox="1"/>
          <p:nvPr/>
        </p:nvSpPr>
        <p:spPr>
          <a:xfrm>
            <a:off x="1043174" y="7839512"/>
            <a:ext cx="40615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7. </a:t>
            </a:r>
          </a:p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Realizacja działań</a:t>
            </a:r>
          </a:p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we współpracy z partnerami </a:t>
            </a:r>
            <a:endParaRPr lang="pl-PL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146" name="pole tekstowe 145">
            <a:extLst>
              <a:ext uri="{FF2B5EF4-FFF2-40B4-BE49-F238E27FC236}">
                <a16:creationId xmlns:a16="http://schemas.microsoft.com/office/drawing/2014/main" id="{33C9E7D9-BAA3-52F3-E15E-235D86331E6D}"/>
              </a:ext>
            </a:extLst>
          </p:cNvPr>
          <p:cNvSpPr txBox="1"/>
          <p:nvPr/>
        </p:nvSpPr>
        <p:spPr>
          <a:xfrm>
            <a:off x="18877116" y="2409897"/>
            <a:ext cx="2766959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201"/>
              </a:lnSpc>
            </a:pPr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1.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Rejestracja </a:t>
            </a:r>
            <a:endParaRPr lang="pl-PL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81A01B0D-F390-7B8F-4270-7752E5DD5171}"/>
              </a:ext>
            </a:extLst>
          </p:cNvPr>
          <p:cNvGrpSpPr/>
          <p:nvPr/>
        </p:nvGrpSpPr>
        <p:grpSpPr>
          <a:xfrm>
            <a:off x="5202026" y="1901860"/>
            <a:ext cx="13771774" cy="8640000"/>
            <a:chOff x="5202026" y="1901860"/>
            <a:chExt cx="13771774" cy="8640000"/>
          </a:xfrm>
        </p:grpSpPr>
        <p:cxnSp>
          <p:nvCxnSpPr>
            <p:cNvPr id="12" name="Łącznik: łamany 11">
              <a:extLst>
                <a:ext uri="{FF2B5EF4-FFF2-40B4-BE49-F238E27FC236}">
                  <a16:creationId xmlns:a16="http://schemas.microsoft.com/office/drawing/2014/main" id="{53E683F0-D68E-EBA3-320B-906E62A4F367}"/>
                </a:ext>
              </a:extLst>
            </p:cNvPr>
            <p:cNvCxnSpPr>
              <a:cxnSpLocks/>
            </p:cNvCxnSpPr>
            <p:nvPr/>
          </p:nvCxnSpPr>
          <p:spPr>
            <a:xfrm>
              <a:off x="15697200" y="9413746"/>
              <a:ext cx="3276600" cy="913022"/>
            </a:xfrm>
            <a:prstGeom prst="bentConnector3">
              <a:avLst>
                <a:gd name="adj1" fmla="val 99419"/>
              </a:avLst>
            </a:prstGeom>
            <a:ln>
              <a:solidFill>
                <a:srgbClr val="6D5C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Łącznik prosty 161">
              <a:extLst>
                <a:ext uri="{FF2B5EF4-FFF2-40B4-BE49-F238E27FC236}">
                  <a16:creationId xmlns:a16="http://schemas.microsoft.com/office/drawing/2014/main" id="{929F0E5D-82CA-176C-32FB-AE9EB3BF6FEA}"/>
                </a:ext>
              </a:extLst>
            </p:cNvPr>
            <p:cNvCxnSpPr>
              <a:cxnSpLocks/>
            </p:cNvCxnSpPr>
            <p:nvPr/>
          </p:nvCxnSpPr>
          <p:spPr>
            <a:xfrm>
              <a:off x="5246666" y="8656215"/>
              <a:ext cx="2004595" cy="0"/>
            </a:xfrm>
            <a:prstGeom prst="line">
              <a:avLst/>
            </a:prstGeom>
            <a:ln>
              <a:solidFill>
                <a:srgbClr val="FEE7A8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Łącznik: łamany 182">
              <a:extLst>
                <a:ext uri="{FF2B5EF4-FFF2-40B4-BE49-F238E27FC236}">
                  <a16:creationId xmlns:a16="http://schemas.microsoft.com/office/drawing/2014/main" id="{644B7067-247D-F8B9-5E65-545D5783A1A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6666" y="5372248"/>
              <a:ext cx="4382683" cy="596941"/>
            </a:xfrm>
            <a:prstGeom prst="bentConnector3">
              <a:avLst>
                <a:gd name="adj1" fmla="val 100073"/>
              </a:avLst>
            </a:prstGeom>
            <a:ln>
              <a:solidFill>
                <a:srgbClr val="FEE7A8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Łącznik: łamany 225">
              <a:extLst>
                <a:ext uri="{FF2B5EF4-FFF2-40B4-BE49-F238E27FC236}">
                  <a16:creationId xmlns:a16="http://schemas.microsoft.com/office/drawing/2014/main" id="{32351211-7FB7-86B7-F076-4DB2146DCFC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37503" y="9480861"/>
              <a:ext cx="3293868" cy="636557"/>
            </a:xfrm>
            <a:prstGeom prst="bentConnector3">
              <a:avLst>
                <a:gd name="adj1" fmla="val 100524"/>
              </a:avLst>
            </a:prstGeom>
            <a:ln>
              <a:solidFill>
                <a:srgbClr val="FEE7A8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Łącznik prosty 228">
              <a:extLst>
                <a:ext uri="{FF2B5EF4-FFF2-40B4-BE49-F238E27FC236}">
                  <a16:creationId xmlns:a16="http://schemas.microsoft.com/office/drawing/2014/main" id="{43E16EB4-920B-8069-9C60-BF6E7DCBC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2026" y="6728031"/>
              <a:ext cx="1651291" cy="1"/>
            </a:xfrm>
            <a:prstGeom prst="line">
              <a:avLst/>
            </a:prstGeom>
            <a:ln>
              <a:solidFill>
                <a:srgbClr val="FEE7A8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wal 143">
              <a:extLst>
                <a:ext uri="{FF2B5EF4-FFF2-40B4-BE49-F238E27FC236}">
                  <a16:creationId xmlns:a16="http://schemas.microsoft.com/office/drawing/2014/main" id="{127182FD-98F1-3B73-5204-F12C8A22FB8C}"/>
                </a:ext>
              </a:extLst>
            </p:cNvPr>
            <p:cNvSpPr/>
            <p:nvPr/>
          </p:nvSpPr>
          <p:spPr>
            <a:xfrm>
              <a:off x="9782775" y="2284738"/>
              <a:ext cx="8001000" cy="8001000"/>
            </a:xfrm>
            <a:prstGeom prst="ellipse">
              <a:avLst/>
            </a:prstGeom>
            <a:solidFill>
              <a:srgbClr val="362F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krąg: pusty 103">
              <a:extLst>
                <a:ext uri="{FF2B5EF4-FFF2-40B4-BE49-F238E27FC236}">
                  <a16:creationId xmlns:a16="http://schemas.microsoft.com/office/drawing/2014/main" id="{D0E6D4D8-583E-5D14-23D4-5BC465AAD356}"/>
                </a:ext>
              </a:extLst>
            </p:cNvPr>
            <p:cNvSpPr/>
            <p:nvPr/>
          </p:nvSpPr>
          <p:spPr>
            <a:xfrm>
              <a:off x="9537064" y="1901860"/>
              <a:ext cx="8640000" cy="8640000"/>
            </a:xfrm>
            <a:prstGeom prst="donut">
              <a:avLst>
                <a:gd name="adj" fmla="val 5769"/>
              </a:avLst>
            </a:prstGeom>
            <a:solidFill>
              <a:srgbClr val="6D5C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Owal 125">
              <a:extLst>
                <a:ext uri="{FF2B5EF4-FFF2-40B4-BE49-F238E27FC236}">
                  <a16:creationId xmlns:a16="http://schemas.microsoft.com/office/drawing/2014/main" id="{62982D90-AC92-02D8-E5D3-CBC855E64DE3}"/>
                </a:ext>
              </a:extLst>
            </p:cNvPr>
            <p:cNvSpPr/>
            <p:nvPr/>
          </p:nvSpPr>
          <p:spPr>
            <a:xfrm>
              <a:off x="6262677" y="4105702"/>
              <a:ext cx="5475966" cy="5410272"/>
            </a:xfrm>
            <a:prstGeom prst="ellipse">
              <a:avLst/>
            </a:prstGeom>
            <a:solidFill>
              <a:srgbClr val="FFCE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pole tekstowe 141">
              <a:extLst>
                <a:ext uri="{FF2B5EF4-FFF2-40B4-BE49-F238E27FC236}">
                  <a16:creationId xmlns:a16="http://schemas.microsoft.com/office/drawing/2014/main" id="{91FCEAF8-E65C-7C15-3F1F-AE0F4F715E4F}"/>
                </a:ext>
              </a:extLst>
            </p:cNvPr>
            <p:cNvSpPr txBox="1"/>
            <p:nvPr/>
          </p:nvSpPr>
          <p:spPr>
            <a:xfrm>
              <a:off x="7170147" y="5610872"/>
              <a:ext cx="384148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2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Współpraca uczniów</a:t>
              </a:r>
            </a:p>
            <a:p>
              <a:pPr algn="ctr">
                <a:lnSpc>
                  <a:spcPct val="150000"/>
                </a:lnSpc>
              </a:pPr>
              <a:r>
                <a:rPr lang="pl-PL" sz="40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TwinSpace</a:t>
              </a:r>
              <a:endParaRPr lang="pl-PL" sz="3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pl-PL" sz="2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pl-PL" sz="2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UCZNIOWIE </a:t>
              </a:r>
            </a:p>
            <a:p>
              <a:pPr algn="ctr"/>
              <a:r>
                <a:rPr lang="pl-PL" sz="2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Z NAUCZYCIELAMI </a:t>
              </a:r>
            </a:p>
          </p:txBody>
        </p:sp>
        <p:sp>
          <p:nvSpPr>
            <p:cNvPr id="145" name="pole tekstowe 144">
              <a:extLst>
                <a:ext uri="{FF2B5EF4-FFF2-40B4-BE49-F238E27FC236}">
                  <a16:creationId xmlns:a16="http://schemas.microsoft.com/office/drawing/2014/main" id="{E21393BA-124B-347C-11C6-4BAA191A5FDB}"/>
                </a:ext>
              </a:extLst>
            </p:cNvPr>
            <p:cNvSpPr txBox="1"/>
            <p:nvPr/>
          </p:nvSpPr>
          <p:spPr>
            <a:xfrm>
              <a:off x="11644324" y="3978000"/>
              <a:ext cx="4509186" cy="489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Planowanie i  zarządzanie projektami</a:t>
              </a:r>
            </a:p>
            <a:p>
              <a:pPr algn="ctr"/>
              <a:endParaRPr lang="pl-PL" sz="2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pl-PL" sz="2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pl-PL" sz="54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ESEP</a:t>
              </a:r>
            </a:p>
            <a:p>
              <a:pPr algn="ctr"/>
              <a:r>
                <a:rPr lang="pl-PL" sz="54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eTwinning</a:t>
              </a:r>
            </a:p>
            <a:p>
              <a:pPr algn="ctr"/>
              <a:endParaRPr lang="pl-PL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pl-PL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pl-PL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pl-PL" sz="2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NAUCZYCIELE</a:t>
              </a:r>
              <a:endPara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pl-PL" sz="2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5" name="Okrąg: pusty 104">
              <a:extLst>
                <a:ext uri="{FF2B5EF4-FFF2-40B4-BE49-F238E27FC236}">
                  <a16:creationId xmlns:a16="http://schemas.microsoft.com/office/drawing/2014/main" id="{0B8E35FF-9B76-262D-C258-7835FE12182B}"/>
                </a:ext>
              </a:extLst>
            </p:cNvPr>
            <p:cNvSpPr/>
            <p:nvPr/>
          </p:nvSpPr>
          <p:spPr>
            <a:xfrm>
              <a:off x="6215890" y="3978000"/>
              <a:ext cx="5760000" cy="5760000"/>
            </a:xfrm>
            <a:prstGeom prst="donut">
              <a:avLst>
                <a:gd name="adj" fmla="val 4816"/>
              </a:avLst>
            </a:prstGeom>
            <a:solidFill>
              <a:srgbClr val="FEE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3" name="Łącznik prosty 172">
              <a:extLst>
                <a:ext uri="{FF2B5EF4-FFF2-40B4-BE49-F238E27FC236}">
                  <a16:creationId xmlns:a16="http://schemas.microsoft.com/office/drawing/2014/main" id="{47E2CF80-2927-FA63-3DB1-D12816176572}"/>
                </a:ext>
              </a:extLst>
            </p:cNvPr>
            <p:cNvCxnSpPr>
              <a:cxnSpLocks/>
            </p:cNvCxnSpPr>
            <p:nvPr/>
          </p:nvCxnSpPr>
          <p:spPr>
            <a:xfrm>
              <a:off x="17640300" y="5029200"/>
              <a:ext cx="1181100" cy="0"/>
            </a:xfrm>
            <a:prstGeom prst="line">
              <a:avLst/>
            </a:prstGeom>
            <a:ln>
              <a:solidFill>
                <a:srgbClr val="6D5C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Łącznik prosty 175">
              <a:extLst>
                <a:ext uri="{FF2B5EF4-FFF2-40B4-BE49-F238E27FC236}">
                  <a16:creationId xmlns:a16="http://schemas.microsoft.com/office/drawing/2014/main" id="{8A0C069C-8FC8-C136-3204-491E927C044A}"/>
                </a:ext>
              </a:extLst>
            </p:cNvPr>
            <p:cNvCxnSpPr>
              <a:cxnSpLocks/>
            </p:cNvCxnSpPr>
            <p:nvPr/>
          </p:nvCxnSpPr>
          <p:spPr>
            <a:xfrm>
              <a:off x="17753809" y="6813450"/>
              <a:ext cx="1067591" cy="0"/>
            </a:xfrm>
            <a:prstGeom prst="line">
              <a:avLst/>
            </a:prstGeom>
            <a:ln>
              <a:solidFill>
                <a:srgbClr val="6D5C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Łącznik: łamany 200">
              <a:extLst>
                <a:ext uri="{FF2B5EF4-FFF2-40B4-BE49-F238E27FC236}">
                  <a16:creationId xmlns:a16="http://schemas.microsoft.com/office/drawing/2014/main" id="{EDF22D62-996A-1D44-4D4A-84C486DEA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17884" y="3169304"/>
              <a:ext cx="1503516" cy="936398"/>
            </a:xfrm>
            <a:prstGeom prst="bentConnector3">
              <a:avLst>
                <a:gd name="adj1" fmla="val 100379"/>
              </a:avLst>
            </a:prstGeom>
            <a:ln>
              <a:solidFill>
                <a:srgbClr val="6D5C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Łącznik: łamany 208">
              <a:extLst>
                <a:ext uri="{FF2B5EF4-FFF2-40B4-BE49-F238E27FC236}">
                  <a16:creationId xmlns:a16="http://schemas.microsoft.com/office/drawing/2014/main" id="{0B97B9FA-9B60-741C-0CA4-38DF452FAEA9}"/>
                </a:ext>
              </a:extLst>
            </p:cNvPr>
            <p:cNvCxnSpPr>
              <a:cxnSpLocks/>
            </p:cNvCxnSpPr>
            <p:nvPr/>
          </p:nvCxnSpPr>
          <p:spPr>
            <a:xfrm>
              <a:off x="17381150" y="7965949"/>
              <a:ext cx="1495966" cy="450652"/>
            </a:xfrm>
            <a:prstGeom prst="bentConnector3">
              <a:avLst>
                <a:gd name="adj1" fmla="val 100173"/>
              </a:avLst>
            </a:prstGeom>
            <a:ln>
              <a:solidFill>
                <a:srgbClr val="6D5C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pole tekstowe 215">
            <a:extLst>
              <a:ext uri="{FF2B5EF4-FFF2-40B4-BE49-F238E27FC236}">
                <a16:creationId xmlns:a16="http://schemas.microsoft.com/office/drawing/2014/main" id="{6A1CEB4B-963C-225C-8961-595A80E17543}"/>
              </a:ext>
            </a:extLst>
          </p:cNvPr>
          <p:cNvSpPr txBox="1"/>
          <p:nvPr/>
        </p:nvSpPr>
        <p:spPr>
          <a:xfrm>
            <a:off x="1101328" y="4567061"/>
            <a:ext cx="40615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5. </a:t>
            </a:r>
          </a:p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Dodawanie uczniów </a:t>
            </a:r>
            <a:b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do projektu</a:t>
            </a:r>
            <a:endParaRPr lang="pl-PL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217" name="pole tekstowe 216">
            <a:extLst>
              <a:ext uri="{FF2B5EF4-FFF2-40B4-BE49-F238E27FC236}">
                <a16:creationId xmlns:a16="http://schemas.microsoft.com/office/drawing/2014/main" id="{A23F7EA3-C7D5-40F0-0A67-AF1757A9728D}"/>
              </a:ext>
            </a:extLst>
          </p:cNvPr>
          <p:cNvSpPr txBox="1"/>
          <p:nvPr/>
        </p:nvSpPr>
        <p:spPr>
          <a:xfrm>
            <a:off x="1084795" y="6127867"/>
            <a:ext cx="40615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6. </a:t>
            </a:r>
          </a:p>
          <a:p>
            <a:pPr algn="r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Tworzenie zespołów projektowych, podział zadań</a:t>
            </a:r>
            <a:endParaRPr lang="pl-PL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113148C-1367-D855-8C86-1707BCEABBEE}"/>
              </a:ext>
            </a:extLst>
          </p:cNvPr>
          <p:cNvSpPr txBox="1"/>
          <p:nvPr/>
        </p:nvSpPr>
        <p:spPr>
          <a:xfrm>
            <a:off x="18973800" y="9771002"/>
            <a:ext cx="3446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9. </a:t>
            </a:r>
          </a:p>
          <a:p>
            <a:pPr algn="just"/>
            <a:r>
              <a:rPr lang="pl-PL" sz="2400" dirty="0">
                <a:solidFill>
                  <a:srgbClr val="4C4D4C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Odznaki jakości</a:t>
            </a:r>
            <a:endParaRPr lang="en-US" sz="2400" dirty="0">
              <a:solidFill>
                <a:srgbClr val="4C4D4C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E8113-41DF-5C33-F61E-9E5698A4D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F817DA5-6D57-5C7F-9487-D3CC568AE2F1}"/>
              </a:ext>
            </a:extLst>
          </p:cNvPr>
          <p:cNvSpPr/>
          <p:nvPr/>
        </p:nvSpPr>
        <p:spPr>
          <a:xfrm>
            <a:off x="14694805" y="-3"/>
            <a:ext cx="9689211" cy="13715997"/>
          </a:xfrm>
          <a:custGeom>
            <a:avLst/>
            <a:gdLst/>
            <a:ahLst/>
            <a:cxnLst/>
            <a:rect l="l" t="t" r="r" b="b"/>
            <a:pathLst>
              <a:path w="9689211" h="13716000">
                <a:moveTo>
                  <a:pt x="0" y="13716000"/>
                </a:moveTo>
                <a:lnTo>
                  <a:pt x="9689211" y="13716000"/>
                </a:lnTo>
                <a:lnTo>
                  <a:pt x="9689211" y="0"/>
                </a:lnTo>
                <a:lnTo>
                  <a:pt x="0" y="0"/>
                </a:lnTo>
                <a:close/>
              </a:path>
            </a:pathLst>
          </a:custGeom>
          <a:solidFill>
            <a:srgbClr val="6D5CA3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AF1F9A-4057-7688-D13C-E55E2B89CDBB}"/>
              </a:ext>
            </a:extLst>
          </p:cNvPr>
          <p:cNvSpPr/>
          <p:nvPr/>
        </p:nvSpPr>
        <p:spPr>
          <a:xfrm>
            <a:off x="8844169" y="-3"/>
            <a:ext cx="5850636" cy="13715997"/>
          </a:xfrm>
          <a:custGeom>
            <a:avLst/>
            <a:gdLst/>
            <a:ahLst/>
            <a:cxnLst/>
            <a:rect l="l" t="t" r="r" b="b"/>
            <a:pathLst>
              <a:path w="5850636" h="13716000">
                <a:moveTo>
                  <a:pt x="0" y="13716000"/>
                </a:moveTo>
                <a:lnTo>
                  <a:pt x="5850636" y="13716000"/>
                </a:lnTo>
                <a:lnTo>
                  <a:pt x="5850636" y="0"/>
                </a:lnTo>
                <a:lnTo>
                  <a:pt x="0" y="0"/>
                </a:lnTo>
                <a:close/>
              </a:path>
            </a:pathLst>
          </a:custGeom>
          <a:solidFill>
            <a:srgbClr val="362F82"/>
          </a:solidFill>
        </p:spPr>
        <p:txBody>
          <a:bodyPr/>
          <a:lstStyle/>
          <a:p>
            <a:endParaRPr lang="pl-PL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2C21AE1-3D6B-D212-E96E-0262A74E0D73}"/>
              </a:ext>
            </a:extLst>
          </p:cNvPr>
          <p:cNvSpPr/>
          <p:nvPr/>
        </p:nvSpPr>
        <p:spPr>
          <a:xfrm>
            <a:off x="21977347" y="347129"/>
            <a:ext cx="1638300" cy="1638310"/>
          </a:xfrm>
          <a:custGeom>
            <a:avLst/>
            <a:gdLst/>
            <a:ahLst/>
            <a:cxnLst/>
            <a:rect l="l" t="t" r="r" b="b"/>
            <a:pathLst>
              <a:path w="1638300" h="1638310">
                <a:moveTo>
                  <a:pt x="0" y="0"/>
                </a:moveTo>
                <a:lnTo>
                  <a:pt x="1638300" y="0"/>
                </a:lnTo>
                <a:lnTo>
                  <a:pt x="1638300" y="1638310"/>
                </a:lnTo>
                <a:lnTo>
                  <a:pt x="0" y="163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5AC6FCD-5A08-4662-D9B2-A93C9029B033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11678"/>
            <a:ext cx="2089452" cy="716518"/>
            <a:chOff x="0" y="0"/>
            <a:chExt cx="2089442" cy="71652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898B2E4-41B3-E591-9024-76A0BA5418AC}"/>
                </a:ext>
              </a:extLst>
            </p:cNvPr>
            <p:cNvSpPr/>
            <p:nvPr/>
          </p:nvSpPr>
          <p:spPr>
            <a:xfrm>
              <a:off x="455676" y="159893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45E1B71-B24A-833A-B731-835F1AE33809}"/>
                </a:ext>
              </a:extLst>
            </p:cNvPr>
            <p:cNvSpPr/>
            <p:nvPr/>
          </p:nvSpPr>
          <p:spPr>
            <a:xfrm>
              <a:off x="493776" y="160909"/>
              <a:ext cx="64008" cy="95377"/>
            </a:xfrm>
            <a:custGeom>
              <a:avLst/>
              <a:gdLst/>
              <a:ahLst/>
              <a:cxnLst/>
              <a:rect l="l" t="t" r="r" b="b"/>
              <a:pathLst>
                <a:path w="64008" h="95377">
                  <a:moveTo>
                    <a:pt x="18288" y="127"/>
                  </a:moveTo>
                  <a:cubicBezTo>
                    <a:pt x="38989" y="4826"/>
                    <a:pt x="54483" y="23622"/>
                    <a:pt x="54483" y="46101"/>
                  </a:cubicBezTo>
                  <a:cubicBezTo>
                    <a:pt x="54483" y="72136"/>
                    <a:pt x="33782" y="93218"/>
                    <a:pt x="8255" y="93218"/>
                  </a:cubicBezTo>
                  <a:cubicBezTo>
                    <a:pt x="5461" y="93218"/>
                    <a:pt x="2667" y="92964"/>
                    <a:pt x="0" y="92456"/>
                  </a:cubicBezTo>
                  <a:cubicBezTo>
                    <a:pt x="5080" y="94234"/>
                    <a:pt x="10541" y="95377"/>
                    <a:pt x="16256" y="95377"/>
                  </a:cubicBezTo>
                  <a:cubicBezTo>
                    <a:pt x="42545" y="95377"/>
                    <a:pt x="64008" y="74041"/>
                    <a:pt x="64008" y="47625"/>
                  </a:cubicBezTo>
                  <a:cubicBezTo>
                    <a:pt x="64008" y="21971"/>
                    <a:pt x="43815" y="1143"/>
                    <a:pt x="18415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30D0BEC-8349-CD05-7B73-D7894C1D884A}"/>
                </a:ext>
              </a:extLst>
            </p:cNvPr>
            <p:cNvSpPr/>
            <p:nvPr/>
          </p:nvSpPr>
          <p:spPr>
            <a:xfrm>
              <a:off x="274574" y="105156"/>
              <a:ext cx="92456" cy="94234"/>
            </a:xfrm>
            <a:custGeom>
              <a:avLst/>
              <a:gdLst/>
              <a:ahLst/>
              <a:cxnLst/>
              <a:rect l="l" t="t" r="r" b="b"/>
              <a:pathLst>
                <a:path w="92456" h="94234">
                  <a:moveTo>
                    <a:pt x="92456" y="47117"/>
                  </a:moveTo>
                  <a:cubicBezTo>
                    <a:pt x="92456" y="21082"/>
                    <a:pt x="71755" y="0"/>
                    <a:pt x="46228" y="0"/>
                  </a:cubicBezTo>
                  <a:cubicBezTo>
                    <a:pt x="20701" y="0"/>
                    <a:pt x="0" y="21082"/>
                    <a:pt x="0" y="47117"/>
                  </a:cubicBezTo>
                  <a:cubicBezTo>
                    <a:pt x="0" y="73152"/>
                    <a:pt x="20701" y="94234"/>
                    <a:pt x="46228" y="94234"/>
                  </a:cubicBezTo>
                  <a:cubicBezTo>
                    <a:pt x="71755" y="94234"/>
                    <a:pt x="92456" y="73152"/>
                    <a:pt x="92456" y="4711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1B0503-5DFA-072F-4F65-F897790BB715}"/>
                </a:ext>
              </a:extLst>
            </p:cNvPr>
            <p:cNvSpPr/>
            <p:nvPr/>
          </p:nvSpPr>
          <p:spPr>
            <a:xfrm>
              <a:off x="265303" y="103632"/>
              <a:ext cx="60325" cy="95504"/>
            </a:xfrm>
            <a:custGeom>
              <a:avLst/>
              <a:gdLst/>
              <a:ahLst/>
              <a:cxnLst/>
              <a:rect l="l" t="t" r="r" b="b"/>
              <a:pathLst>
                <a:path w="60325" h="95504">
                  <a:moveTo>
                    <a:pt x="9271" y="48641"/>
                  </a:moveTo>
                  <a:cubicBezTo>
                    <a:pt x="9271" y="22606"/>
                    <a:pt x="29972" y="1524"/>
                    <a:pt x="55499" y="1524"/>
                  </a:cubicBezTo>
                  <a:cubicBezTo>
                    <a:pt x="57150" y="1524"/>
                    <a:pt x="58674" y="1651"/>
                    <a:pt x="60325" y="1778"/>
                  </a:cubicBezTo>
                  <a:cubicBezTo>
                    <a:pt x="56261" y="762"/>
                    <a:pt x="52197" y="0"/>
                    <a:pt x="47752" y="0"/>
                  </a:cubicBezTo>
                  <a:cubicBezTo>
                    <a:pt x="21463" y="0"/>
                    <a:pt x="0" y="21336"/>
                    <a:pt x="0" y="47752"/>
                  </a:cubicBezTo>
                  <a:cubicBezTo>
                    <a:pt x="0" y="74168"/>
                    <a:pt x="21336" y="95504"/>
                    <a:pt x="47752" y="95504"/>
                  </a:cubicBezTo>
                  <a:lnTo>
                    <a:pt x="49149" y="95377"/>
                  </a:lnTo>
                  <a:cubicBezTo>
                    <a:pt x="26670" y="92202"/>
                    <a:pt x="9271" y="72517"/>
                    <a:pt x="9271" y="48641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E0E919D-A092-DF82-D5AB-1715706BEA88}"/>
                </a:ext>
              </a:extLst>
            </p:cNvPr>
            <p:cNvSpPr/>
            <p:nvPr/>
          </p:nvSpPr>
          <p:spPr>
            <a:xfrm>
              <a:off x="384175" y="63500"/>
              <a:ext cx="97409" cy="99568"/>
            </a:xfrm>
            <a:custGeom>
              <a:avLst/>
              <a:gdLst/>
              <a:ahLst/>
              <a:cxnLst/>
              <a:rect l="l" t="t" r="r" b="b"/>
              <a:pathLst>
                <a:path w="97409" h="99568">
                  <a:moveTo>
                    <a:pt x="97409" y="46609"/>
                  </a:moveTo>
                  <a:lnTo>
                    <a:pt x="67564" y="64770"/>
                  </a:lnTo>
                  <a:lnTo>
                    <a:pt x="65532" y="99568"/>
                  </a:lnTo>
                  <a:lnTo>
                    <a:pt x="39116" y="76835"/>
                  </a:lnTo>
                  <a:lnTo>
                    <a:pt x="5334" y="85725"/>
                  </a:lnTo>
                  <a:lnTo>
                    <a:pt x="18796" y="53594"/>
                  </a:lnTo>
                  <a:lnTo>
                    <a:pt x="0" y="24130"/>
                  </a:lnTo>
                  <a:lnTo>
                    <a:pt x="34798" y="26924"/>
                  </a:lnTo>
                  <a:lnTo>
                    <a:pt x="56769" y="0"/>
                  </a:lnTo>
                  <a:lnTo>
                    <a:pt x="64770" y="33909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5B053D6-C23B-AEDB-7230-E5284B9EB77A}"/>
                </a:ext>
              </a:extLst>
            </p:cNvPr>
            <p:cNvSpPr/>
            <p:nvPr/>
          </p:nvSpPr>
          <p:spPr>
            <a:xfrm>
              <a:off x="155575" y="103632"/>
              <a:ext cx="80137" cy="81788"/>
            </a:xfrm>
            <a:custGeom>
              <a:avLst/>
              <a:gdLst/>
              <a:ahLst/>
              <a:cxnLst/>
              <a:rect l="l" t="t" r="r" b="b"/>
              <a:pathLst>
                <a:path w="80137" h="81788">
                  <a:moveTo>
                    <a:pt x="80137" y="38227"/>
                  </a:moveTo>
                  <a:lnTo>
                    <a:pt x="55626" y="53086"/>
                  </a:lnTo>
                  <a:lnTo>
                    <a:pt x="53975" y="81788"/>
                  </a:lnTo>
                  <a:lnTo>
                    <a:pt x="32258" y="63119"/>
                  </a:lnTo>
                  <a:lnTo>
                    <a:pt x="4445" y="70358"/>
                  </a:lnTo>
                  <a:lnTo>
                    <a:pt x="15494" y="43942"/>
                  </a:lnTo>
                  <a:lnTo>
                    <a:pt x="0" y="19812"/>
                  </a:lnTo>
                  <a:lnTo>
                    <a:pt x="28575" y="22225"/>
                  </a:lnTo>
                  <a:lnTo>
                    <a:pt x="46736" y="0"/>
                  </a:lnTo>
                  <a:lnTo>
                    <a:pt x="53340" y="27940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76D8A82-587F-CD36-28F7-989EE7AA9E78}"/>
                </a:ext>
              </a:extLst>
            </p:cNvPr>
            <p:cNvSpPr/>
            <p:nvPr/>
          </p:nvSpPr>
          <p:spPr>
            <a:xfrm>
              <a:off x="63500" y="193675"/>
              <a:ext cx="59944" cy="61341"/>
            </a:xfrm>
            <a:custGeom>
              <a:avLst/>
              <a:gdLst/>
              <a:ahLst/>
              <a:cxnLst/>
              <a:rect l="l" t="t" r="r" b="b"/>
              <a:pathLst>
                <a:path w="59944" h="61341">
                  <a:moveTo>
                    <a:pt x="59944" y="28702"/>
                  </a:moveTo>
                  <a:lnTo>
                    <a:pt x="41529" y="39878"/>
                  </a:lnTo>
                  <a:lnTo>
                    <a:pt x="40259" y="61341"/>
                  </a:lnTo>
                  <a:lnTo>
                    <a:pt x="24003" y="47371"/>
                  </a:lnTo>
                  <a:lnTo>
                    <a:pt x="3175" y="52832"/>
                  </a:lnTo>
                  <a:lnTo>
                    <a:pt x="11430" y="33020"/>
                  </a:lnTo>
                  <a:lnTo>
                    <a:pt x="0" y="14859"/>
                  </a:lnTo>
                  <a:lnTo>
                    <a:pt x="21463" y="16637"/>
                  </a:lnTo>
                  <a:lnTo>
                    <a:pt x="35052" y="0"/>
                  </a:lnTo>
                  <a:lnTo>
                    <a:pt x="40005" y="2095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39CFF890-055D-A339-C5FD-13CCEC002068}"/>
                </a:ext>
              </a:extLst>
            </p:cNvPr>
            <p:cNvSpPr/>
            <p:nvPr/>
          </p:nvSpPr>
          <p:spPr>
            <a:xfrm>
              <a:off x="598678" y="216281"/>
              <a:ext cx="110998" cy="113284"/>
            </a:xfrm>
            <a:custGeom>
              <a:avLst/>
              <a:gdLst/>
              <a:ahLst/>
              <a:cxnLst/>
              <a:rect l="l" t="t" r="r" b="b"/>
              <a:pathLst>
                <a:path w="110998" h="113284">
                  <a:moveTo>
                    <a:pt x="110998" y="53086"/>
                  </a:moveTo>
                  <a:lnTo>
                    <a:pt x="76962" y="73660"/>
                  </a:lnTo>
                  <a:lnTo>
                    <a:pt x="74676" y="113284"/>
                  </a:lnTo>
                  <a:lnTo>
                    <a:pt x="44577" y="87376"/>
                  </a:lnTo>
                  <a:lnTo>
                    <a:pt x="6096" y="97536"/>
                  </a:lnTo>
                  <a:lnTo>
                    <a:pt x="21463" y="60833"/>
                  </a:lnTo>
                  <a:lnTo>
                    <a:pt x="0" y="27432"/>
                  </a:lnTo>
                  <a:lnTo>
                    <a:pt x="39624" y="30734"/>
                  </a:lnTo>
                  <a:lnTo>
                    <a:pt x="64770" y="0"/>
                  </a:lnTo>
                  <a:lnTo>
                    <a:pt x="73914" y="38608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3DF70C6-F86F-CD05-3250-768269D81B60}"/>
                </a:ext>
              </a:extLst>
            </p:cNvPr>
            <p:cNvSpPr/>
            <p:nvPr/>
          </p:nvSpPr>
          <p:spPr>
            <a:xfrm>
              <a:off x="632460" y="402971"/>
              <a:ext cx="129159" cy="132080"/>
            </a:xfrm>
            <a:custGeom>
              <a:avLst/>
              <a:gdLst/>
              <a:ahLst/>
              <a:cxnLst/>
              <a:rect l="l" t="t" r="r" b="b"/>
              <a:pathLst>
                <a:path w="129159" h="132080">
                  <a:moveTo>
                    <a:pt x="129159" y="61849"/>
                  </a:moveTo>
                  <a:lnTo>
                    <a:pt x="89535" y="85852"/>
                  </a:lnTo>
                  <a:lnTo>
                    <a:pt x="86868" y="132080"/>
                  </a:lnTo>
                  <a:lnTo>
                    <a:pt x="51816" y="101854"/>
                  </a:lnTo>
                  <a:lnTo>
                    <a:pt x="7112" y="113665"/>
                  </a:lnTo>
                  <a:lnTo>
                    <a:pt x="25019" y="70993"/>
                  </a:lnTo>
                  <a:lnTo>
                    <a:pt x="0" y="32004"/>
                  </a:lnTo>
                  <a:lnTo>
                    <a:pt x="46101" y="35814"/>
                  </a:lnTo>
                  <a:lnTo>
                    <a:pt x="75438" y="0"/>
                  </a:lnTo>
                  <a:lnTo>
                    <a:pt x="86106" y="45085"/>
                  </a:lnTo>
                  <a:close/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793EDD0-EADA-779B-5760-202204AE71E0}"/>
                </a:ext>
              </a:extLst>
            </p:cNvPr>
            <p:cNvSpPr/>
            <p:nvPr/>
          </p:nvSpPr>
          <p:spPr>
            <a:xfrm>
              <a:off x="303657" y="252222"/>
              <a:ext cx="302514" cy="400812"/>
            </a:xfrm>
            <a:custGeom>
              <a:avLst/>
              <a:gdLst/>
              <a:ahLst/>
              <a:cxnLst/>
              <a:rect l="l" t="t" r="r" b="b"/>
              <a:pathLst>
                <a:path w="302514" h="400812">
                  <a:moveTo>
                    <a:pt x="79248" y="23368"/>
                  </a:moveTo>
                  <a:cubicBezTo>
                    <a:pt x="127127" y="9525"/>
                    <a:pt x="233807" y="0"/>
                    <a:pt x="266065" y="106426"/>
                  </a:cubicBezTo>
                  <a:cubicBezTo>
                    <a:pt x="302514" y="226568"/>
                    <a:pt x="130175" y="400812"/>
                    <a:pt x="130175" y="400812"/>
                  </a:cubicBezTo>
                  <a:cubicBezTo>
                    <a:pt x="130175" y="400812"/>
                    <a:pt x="179832" y="321564"/>
                    <a:pt x="186817" y="261112"/>
                  </a:cubicBezTo>
                  <a:cubicBezTo>
                    <a:pt x="127635" y="305181"/>
                    <a:pt x="74168" y="332867"/>
                    <a:pt x="0" y="338455"/>
                  </a:cubicBezTo>
                  <a:cubicBezTo>
                    <a:pt x="86741" y="294386"/>
                    <a:pt x="132080" y="262382"/>
                    <a:pt x="166116" y="172339"/>
                  </a:cubicBezTo>
                  <a:cubicBezTo>
                    <a:pt x="109474" y="167894"/>
                    <a:pt x="39116" y="134620"/>
                    <a:pt x="29591" y="128270"/>
                  </a:cubicBezTo>
                  <a:cubicBezTo>
                    <a:pt x="111379" y="143383"/>
                    <a:pt x="174371" y="136017"/>
                    <a:pt x="181229" y="94996"/>
                  </a:cubicBezTo>
                  <a:cubicBezTo>
                    <a:pt x="188214" y="53467"/>
                    <a:pt x="147320" y="27686"/>
                    <a:pt x="79375" y="23241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4D1C701-553E-438A-1E7A-953DB06816C7}"/>
                </a:ext>
              </a:extLst>
            </p:cNvPr>
            <p:cNvSpPr/>
            <p:nvPr/>
          </p:nvSpPr>
          <p:spPr>
            <a:xfrm>
              <a:off x="95377" y="161671"/>
              <a:ext cx="284988" cy="422148"/>
            </a:xfrm>
            <a:custGeom>
              <a:avLst/>
              <a:gdLst/>
              <a:ahLst/>
              <a:cxnLst/>
              <a:rect l="l" t="t" r="r" b="b"/>
              <a:pathLst>
                <a:path w="284988" h="422148">
                  <a:moveTo>
                    <a:pt x="284988" y="113284"/>
                  </a:moveTo>
                  <a:cubicBezTo>
                    <a:pt x="284988" y="113284"/>
                    <a:pt x="187452" y="0"/>
                    <a:pt x="93726" y="76200"/>
                  </a:cubicBezTo>
                  <a:cubicBezTo>
                    <a:pt x="0" y="152400"/>
                    <a:pt x="37084" y="402717"/>
                    <a:pt x="37084" y="402717"/>
                  </a:cubicBezTo>
                  <a:cubicBezTo>
                    <a:pt x="37084" y="402717"/>
                    <a:pt x="43434" y="290703"/>
                    <a:pt x="67310" y="252349"/>
                  </a:cubicBezTo>
                  <a:cubicBezTo>
                    <a:pt x="113284" y="381889"/>
                    <a:pt x="182372" y="422148"/>
                    <a:pt x="182372" y="422148"/>
                  </a:cubicBezTo>
                  <a:cubicBezTo>
                    <a:pt x="182372" y="422148"/>
                    <a:pt x="101219" y="315214"/>
                    <a:pt x="133985" y="192532"/>
                  </a:cubicBezTo>
                  <a:cubicBezTo>
                    <a:pt x="184277" y="215773"/>
                    <a:pt x="217043" y="218313"/>
                    <a:pt x="233426" y="217678"/>
                  </a:cubicBezTo>
                  <a:cubicBezTo>
                    <a:pt x="157988" y="174244"/>
                    <a:pt x="156083" y="135255"/>
                    <a:pt x="165481" y="116967"/>
                  </a:cubicBezTo>
                  <a:cubicBezTo>
                    <a:pt x="173609" y="101219"/>
                    <a:pt x="198247" y="64135"/>
                    <a:pt x="284988" y="113157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A6E0F3B-DCEB-6E76-FD14-79F7C28FCDCC}"/>
                </a:ext>
              </a:extLst>
            </p:cNvPr>
            <p:cNvSpPr/>
            <p:nvPr/>
          </p:nvSpPr>
          <p:spPr>
            <a:xfrm>
              <a:off x="62865" y="143383"/>
              <a:ext cx="317627" cy="421005"/>
            </a:xfrm>
            <a:custGeom>
              <a:avLst/>
              <a:gdLst/>
              <a:ahLst/>
              <a:cxnLst/>
              <a:rect l="l" t="t" r="r" b="b"/>
              <a:pathLst>
                <a:path w="317627" h="421005">
                  <a:moveTo>
                    <a:pt x="126365" y="94488"/>
                  </a:moveTo>
                  <a:cubicBezTo>
                    <a:pt x="220091" y="18415"/>
                    <a:pt x="317627" y="131572"/>
                    <a:pt x="317627" y="131572"/>
                  </a:cubicBezTo>
                  <a:cubicBezTo>
                    <a:pt x="302514" y="112141"/>
                    <a:pt x="194945" y="0"/>
                    <a:pt x="92456" y="103886"/>
                  </a:cubicBezTo>
                  <a:cubicBezTo>
                    <a:pt x="0" y="197612"/>
                    <a:pt x="66040" y="396367"/>
                    <a:pt x="69850" y="421005"/>
                  </a:cubicBezTo>
                  <a:cubicBezTo>
                    <a:pt x="69850" y="421005"/>
                    <a:pt x="32766" y="170561"/>
                    <a:pt x="126492" y="94488"/>
                  </a:cubicBezTo>
                </a:path>
              </a:pathLst>
            </a:custGeom>
            <a:solidFill>
              <a:srgbClr val="F8E4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3DD2C07-FC35-1CF0-DB7A-3865E3D6F6B5}"/>
                </a:ext>
              </a:extLst>
            </p:cNvPr>
            <p:cNvSpPr/>
            <p:nvPr/>
          </p:nvSpPr>
          <p:spPr>
            <a:xfrm>
              <a:off x="152908" y="414020"/>
              <a:ext cx="124460" cy="169545"/>
            </a:xfrm>
            <a:custGeom>
              <a:avLst/>
              <a:gdLst/>
              <a:ahLst/>
              <a:cxnLst/>
              <a:rect l="l" t="t" r="r" b="b"/>
              <a:pathLst>
                <a:path w="124460" h="169545">
                  <a:moveTo>
                    <a:pt x="9906" y="0"/>
                  </a:moveTo>
                  <a:cubicBezTo>
                    <a:pt x="6223" y="5969"/>
                    <a:pt x="2921" y="13716"/>
                    <a:pt x="0" y="22479"/>
                  </a:cubicBezTo>
                  <a:cubicBezTo>
                    <a:pt x="11430" y="49276"/>
                    <a:pt x="48895" y="124079"/>
                    <a:pt x="124460" y="169545"/>
                  </a:cubicBezTo>
                  <a:cubicBezTo>
                    <a:pt x="118364" y="165735"/>
                    <a:pt x="53594" y="123444"/>
                    <a:pt x="9906" y="0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E41E05B-6D08-54BF-D915-B4DB6E2B9B82}"/>
                </a:ext>
              </a:extLst>
            </p:cNvPr>
            <p:cNvSpPr/>
            <p:nvPr/>
          </p:nvSpPr>
          <p:spPr>
            <a:xfrm>
              <a:off x="422021" y="258191"/>
              <a:ext cx="198374" cy="394843"/>
            </a:xfrm>
            <a:custGeom>
              <a:avLst/>
              <a:gdLst/>
              <a:ahLst/>
              <a:cxnLst/>
              <a:rect l="l" t="t" r="r" b="b"/>
              <a:pathLst>
                <a:path w="198374" h="394843">
                  <a:moveTo>
                    <a:pt x="169799" y="111125"/>
                  </a:moveTo>
                  <a:cubicBezTo>
                    <a:pt x="148082" y="26543"/>
                    <a:pt x="77597" y="0"/>
                    <a:pt x="0" y="10033"/>
                  </a:cubicBezTo>
                  <a:cubicBezTo>
                    <a:pt x="52451" y="4953"/>
                    <a:pt x="122682" y="17526"/>
                    <a:pt x="147828" y="100457"/>
                  </a:cubicBezTo>
                  <a:cubicBezTo>
                    <a:pt x="184277" y="220599"/>
                    <a:pt x="11938" y="394843"/>
                    <a:pt x="11938" y="394843"/>
                  </a:cubicBezTo>
                  <a:cubicBezTo>
                    <a:pt x="64770" y="358521"/>
                    <a:pt x="198374" y="221742"/>
                    <a:pt x="169799" y="111125"/>
                  </a:cubicBezTo>
                </a:path>
              </a:pathLst>
            </a:custGeom>
            <a:solidFill>
              <a:srgbClr val="8379A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391EFCB-B286-5886-CA97-7EB9ED535454}"/>
                </a:ext>
              </a:extLst>
            </p:cNvPr>
            <p:cNvSpPr/>
            <p:nvPr/>
          </p:nvSpPr>
          <p:spPr>
            <a:xfrm>
              <a:off x="303657" y="513207"/>
              <a:ext cx="186817" cy="79756"/>
            </a:xfrm>
            <a:custGeom>
              <a:avLst/>
              <a:gdLst/>
              <a:ahLst/>
              <a:cxnLst/>
              <a:rect l="l" t="t" r="r" b="b"/>
              <a:pathLst>
                <a:path w="186817" h="79756">
                  <a:moveTo>
                    <a:pt x="186817" y="127"/>
                  </a:moveTo>
                  <a:cubicBezTo>
                    <a:pt x="127635" y="44196"/>
                    <a:pt x="74168" y="71882"/>
                    <a:pt x="0" y="77470"/>
                  </a:cubicBezTo>
                  <a:cubicBezTo>
                    <a:pt x="71374" y="79756"/>
                    <a:pt x="160782" y="34163"/>
                    <a:pt x="182880" y="21336"/>
                  </a:cubicBezTo>
                  <a:cubicBezTo>
                    <a:pt x="184658" y="14097"/>
                    <a:pt x="186055" y="6985"/>
                    <a:pt x="186817" y="0"/>
                  </a:cubicBezTo>
                </a:path>
              </a:pathLst>
            </a:custGeom>
            <a:solidFill>
              <a:srgbClr val="8279A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BD5151-654C-B8E9-350D-ECC140CA8D64}"/>
                </a:ext>
              </a:extLst>
            </p:cNvPr>
            <p:cNvSpPr/>
            <p:nvPr/>
          </p:nvSpPr>
          <p:spPr>
            <a:xfrm>
              <a:off x="817372" y="283845"/>
              <a:ext cx="125095" cy="158242"/>
            </a:xfrm>
            <a:custGeom>
              <a:avLst/>
              <a:gdLst/>
              <a:ahLst/>
              <a:cxnLst/>
              <a:rect l="l" t="t" r="r" b="b"/>
              <a:pathLst>
                <a:path w="125095" h="158242">
                  <a:moveTo>
                    <a:pt x="65024" y="28956"/>
                  </a:moveTo>
                  <a:cubicBezTo>
                    <a:pt x="88265" y="26924"/>
                    <a:pt x="94869" y="48895"/>
                    <a:pt x="94869" y="48895"/>
                  </a:cubicBezTo>
                  <a:lnTo>
                    <a:pt x="43942" y="56769"/>
                  </a:lnTo>
                  <a:cubicBezTo>
                    <a:pt x="43942" y="56769"/>
                    <a:pt x="41910" y="31115"/>
                    <a:pt x="65024" y="28956"/>
                  </a:cubicBezTo>
                  <a:moveTo>
                    <a:pt x="121793" y="93218"/>
                  </a:moveTo>
                  <a:cubicBezTo>
                    <a:pt x="121793" y="93218"/>
                    <a:pt x="115189" y="113538"/>
                    <a:pt x="97790" y="117729"/>
                  </a:cubicBezTo>
                  <a:cubicBezTo>
                    <a:pt x="80391" y="121920"/>
                    <a:pt x="46863" y="122301"/>
                    <a:pt x="45593" y="81661"/>
                  </a:cubicBezTo>
                  <a:lnTo>
                    <a:pt x="116459" y="56388"/>
                  </a:lnTo>
                  <a:cubicBezTo>
                    <a:pt x="116459" y="56388"/>
                    <a:pt x="102743" y="0"/>
                    <a:pt x="48895" y="12827"/>
                  </a:cubicBezTo>
                  <a:cubicBezTo>
                    <a:pt x="12446" y="21463"/>
                    <a:pt x="0" y="71374"/>
                    <a:pt x="7493" y="99822"/>
                  </a:cubicBezTo>
                  <a:cubicBezTo>
                    <a:pt x="16637" y="134620"/>
                    <a:pt x="54737" y="158242"/>
                    <a:pt x="89916" y="143383"/>
                  </a:cubicBezTo>
                  <a:cubicBezTo>
                    <a:pt x="125095" y="128524"/>
                    <a:pt x="121793" y="93218"/>
                    <a:pt x="121793" y="93218"/>
                  </a:cubicBezTo>
                </a:path>
              </a:pathLst>
            </a:custGeom>
            <a:solidFill>
              <a:srgbClr val="F4CE4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2DAEEC0-ACA2-DD67-0C52-BE8083867B98}"/>
                </a:ext>
              </a:extLst>
            </p:cNvPr>
            <p:cNvSpPr/>
            <p:nvPr/>
          </p:nvSpPr>
          <p:spPr>
            <a:xfrm>
              <a:off x="803148" y="289941"/>
              <a:ext cx="117983" cy="165481"/>
            </a:xfrm>
            <a:custGeom>
              <a:avLst/>
              <a:gdLst/>
              <a:ahLst/>
              <a:cxnLst/>
              <a:rect l="l" t="t" r="r" b="b"/>
              <a:pathLst>
                <a:path w="117983" h="165481">
                  <a:moveTo>
                    <a:pt x="104140" y="137287"/>
                  </a:moveTo>
                  <a:cubicBezTo>
                    <a:pt x="81534" y="146812"/>
                    <a:pt x="57912" y="140589"/>
                    <a:pt x="41275" y="125730"/>
                  </a:cubicBezTo>
                  <a:cubicBezTo>
                    <a:pt x="32004" y="117856"/>
                    <a:pt x="25019" y="106934"/>
                    <a:pt x="21590" y="93853"/>
                  </a:cubicBezTo>
                  <a:cubicBezTo>
                    <a:pt x="14097" y="65405"/>
                    <a:pt x="26543" y="15494"/>
                    <a:pt x="62992" y="6858"/>
                  </a:cubicBezTo>
                  <a:cubicBezTo>
                    <a:pt x="64897" y="6350"/>
                    <a:pt x="66675" y="6096"/>
                    <a:pt x="68580" y="5715"/>
                  </a:cubicBezTo>
                  <a:lnTo>
                    <a:pt x="70104" y="5461"/>
                  </a:lnTo>
                  <a:cubicBezTo>
                    <a:pt x="71374" y="5334"/>
                    <a:pt x="72771" y="5080"/>
                    <a:pt x="73914" y="5080"/>
                  </a:cubicBezTo>
                  <a:lnTo>
                    <a:pt x="75438" y="4953"/>
                  </a:lnTo>
                  <a:cubicBezTo>
                    <a:pt x="76708" y="4826"/>
                    <a:pt x="77978" y="4826"/>
                    <a:pt x="79248" y="4826"/>
                  </a:cubicBezTo>
                  <a:lnTo>
                    <a:pt x="80391" y="4826"/>
                  </a:lnTo>
                  <a:cubicBezTo>
                    <a:pt x="81915" y="4826"/>
                    <a:pt x="83566" y="4953"/>
                    <a:pt x="84963" y="5207"/>
                  </a:cubicBezTo>
                  <a:lnTo>
                    <a:pt x="85344" y="5080"/>
                  </a:lnTo>
                  <a:cubicBezTo>
                    <a:pt x="53340" y="0"/>
                    <a:pt x="0" y="21082"/>
                    <a:pt x="2159" y="83185"/>
                  </a:cubicBezTo>
                  <a:cubicBezTo>
                    <a:pt x="4445" y="146939"/>
                    <a:pt x="85217" y="165481"/>
                    <a:pt x="117983" y="128905"/>
                  </a:cubicBezTo>
                  <a:cubicBezTo>
                    <a:pt x="114173" y="132080"/>
                    <a:pt x="109474" y="135001"/>
                    <a:pt x="103886" y="137287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243AE5E-D857-C825-A683-26578DEEA85E}"/>
                </a:ext>
              </a:extLst>
            </p:cNvPr>
            <p:cNvSpPr/>
            <p:nvPr/>
          </p:nvSpPr>
          <p:spPr>
            <a:xfrm>
              <a:off x="881253" y="310642"/>
              <a:ext cx="30988" cy="23114"/>
            </a:xfrm>
            <a:custGeom>
              <a:avLst/>
              <a:gdLst/>
              <a:ahLst/>
              <a:cxnLst/>
              <a:rect l="l" t="t" r="r" b="b"/>
              <a:pathLst>
                <a:path w="30988" h="23114">
                  <a:moveTo>
                    <a:pt x="1143" y="2159"/>
                  </a:moveTo>
                  <a:lnTo>
                    <a:pt x="0" y="2286"/>
                  </a:lnTo>
                  <a:cubicBezTo>
                    <a:pt x="14351" y="3429"/>
                    <a:pt x="21463" y="17272"/>
                    <a:pt x="23876" y="23114"/>
                  </a:cubicBezTo>
                  <a:lnTo>
                    <a:pt x="30988" y="21971"/>
                  </a:lnTo>
                  <a:cubicBezTo>
                    <a:pt x="30988" y="21971"/>
                    <a:pt x="24384" y="0"/>
                    <a:pt x="1143" y="2032"/>
                  </a:cubicBezTo>
                </a:path>
              </a:pathLst>
            </a:custGeom>
            <a:solidFill>
              <a:srgbClr val="F9E3A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01DC686-9C40-EE50-0086-41202C9C75E3}"/>
                </a:ext>
              </a:extLst>
            </p:cNvPr>
            <p:cNvSpPr/>
            <p:nvPr/>
          </p:nvSpPr>
          <p:spPr>
            <a:xfrm>
              <a:off x="930656" y="227838"/>
              <a:ext cx="172847" cy="206883"/>
            </a:xfrm>
            <a:custGeom>
              <a:avLst/>
              <a:gdLst/>
              <a:ahLst/>
              <a:cxnLst/>
              <a:rect l="l" t="t" r="r" b="b"/>
              <a:pathLst>
                <a:path w="172847" h="206883">
                  <a:moveTo>
                    <a:pt x="172847" y="26670"/>
                  </a:moveTo>
                  <a:lnTo>
                    <a:pt x="101346" y="26670"/>
                  </a:lnTo>
                  <a:lnTo>
                    <a:pt x="101346" y="206883"/>
                  </a:lnTo>
                  <a:lnTo>
                    <a:pt x="71628" y="206883"/>
                  </a:lnTo>
                  <a:lnTo>
                    <a:pt x="71628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72847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0CC079D-4E63-36D1-2D13-B87C666C0780}"/>
                </a:ext>
              </a:extLst>
            </p:cNvPr>
            <p:cNvSpPr/>
            <p:nvPr/>
          </p:nvSpPr>
          <p:spPr>
            <a:xfrm>
              <a:off x="1088390" y="298450"/>
              <a:ext cx="218059" cy="138938"/>
            </a:xfrm>
            <a:custGeom>
              <a:avLst/>
              <a:gdLst/>
              <a:ahLst/>
              <a:cxnLst/>
              <a:rect l="l" t="t" r="r" b="b"/>
              <a:pathLst>
                <a:path w="218059" h="138938">
                  <a:moveTo>
                    <a:pt x="153797" y="82550"/>
                  </a:moveTo>
                  <a:lnTo>
                    <a:pt x="189230" y="0"/>
                  </a:lnTo>
                  <a:lnTo>
                    <a:pt x="218059" y="0"/>
                  </a:lnTo>
                  <a:lnTo>
                    <a:pt x="157988" y="138938"/>
                  </a:lnTo>
                  <a:lnTo>
                    <a:pt x="149479" y="138938"/>
                  </a:lnTo>
                  <a:lnTo>
                    <a:pt x="109093" y="43688"/>
                  </a:lnTo>
                  <a:lnTo>
                    <a:pt x="69088" y="138938"/>
                  </a:lnTo>
                  <a:lnTo>
                    <a:pt x="60579" y="138938"/>
                  </a:lnTo>
                  <a:lnTo>
                    <a:pt x="0" y="0"/>
                  </a:lnTo>
                  <a:lnTo>
                    <a:pt x="28829" y="0"/>
                  </a:lnTo>
                  <a:lnTo>
                    <a:pt x="64643" y="82550"/>
                  </a:lnTo>
                  <a:lnTo>
                    <a:pt x="99187" y="0"/>
                  </a:lnTo>
                  <a:lnTo>
                    <a:pt x="119253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BF525B7-14A3-53F4-49E4-8CF1DA5DE06B}"/>
                </a:ext>
              </a:extLst>
            </p:cNvPr>
            <p:cNvSpPr/>
            <p:nvPr/>
          </p:nvSpPr>
          <p:spPr>
            <a:xfrm>
              <a:off x="1326007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413" y="193675"/>
                  </a:lnTo>
                  <a:lnTo>
                    <a:pt x="2413" y="57404"/>
                  </a:lnTo>
                  <a:lnTo>
                    <a:pt x="29337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AC018838-8F93-80E8-C211-D740C2E26C8C}"/>
                </a:ext>
              </a:extLst>
            </p:cNvPr>
            <p:cNvSpPr/>
            <p:nvPr/>
          </p:nvSpPr>
          <p:spPr>
            <a:xfrm>
              <a:off x="1394079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6924" y="20574"/>
                  </a:moveTo>
                  <a:lnTo>
                    <a:pt x="27559" y="20574"/>
                  </a:lnTo>
                  <a:cubicBezTo>
                    <a:pt x="37846" y="7493"/>
                    <a:pt x="53086" y="0"/>
                    <a:pt x="68199" y="0"/>
                  </a:cubicBezTo>
                  <a:cubicBezTo>
                    <a:pt x="93980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630" y="138938"/>
                  </a:lnTo>
                  <a:lnTo>
                    <a:pt x="87630" y="54610"/>
                  </a:lnTo>
                  <a:cubicBezTo>
                    <a:pt x="87630" y="34544"/>
                    <a:pt x="77343" y="21590"/>
                    <a:pt x="60960" y="21590"/>
                  </a:cubicBezTo>
                  <a:cubicBezTo>
                    <a:pt x="49149" y="21590"/>
                    <a:pt x="39751" y="27051"/>
                    <a:pt x="26924" y="41275"/>
                  </a:cubicBezTo>
                  <a:lnTo>
                    <a:pt x="26924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6924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D2D174F-3814-7C8F-E3F3-B56C2BD55CB6}"/>
                </a:ext>
              </a:extLst>
            </p:cNvPr>
            <p:cNvSpPr/>
            <p:nvPr/>
          </p:nvSpPr>
          <p:spPr>
            <a:xfrm>
              <a:off x="1546606" y="295783"/>
              <a:ext cx="114681" cy="138938"/>
            </a:xfrm>
            <a:custGeom>
              <a:avLst/>
              <a:gdLst/>
              <a:ahLst/>
              <a:cxnLst/>
              <a:rect l="l" t="t" r="r" b="b"/>
              <a:pathLst>
                <a:path w="114681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681" y="17653"/>
                    <a:pt x="114681" y="54864"/>
                  </a:cubicBezTo>
                  <a:lnTo>
                    <a:pt x="114681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313BA641-151C-700C-DB30-8C4B33308168}"/>
                </a:ext>
              </a:extLst>
            </p:cNvPr>
            <p:cNvSpPr/>
            <p:nvPr/>
          </p:nvSpPr>
          <p:spPr>
            <a:xfrm>
              <a:off x="1696974" y="241046"/>
              <a:ext cx="32258" cy="193675"/>
            </a:xfrm>
            <a:custGeom>
              <a:avLst/>
              <a:gdLst/>
              <a:ahLst/>
              <a:cxnLst/>
              <a:rect l="l" t="t" r="r" b="b"/>
              <a:pathLst>
                <a:path w="32258" h="193675">
                  <a:moveTo>
                    <a:pt x="29464" y="193675"/>
                  </a:moveTo>
                  <a:lnTo>
                    <a:pt x="2540" y="193675"/>
                  </a:lnTo>
                  <a:lnTo>
                    <a:pt x="2540" y="57404"/>
                  </a:lnTo>
                  <a:lnTo>
                    <a:pt x="29464" y="57404"/>
                  </a:lnTo>
                  <a:close/>
                  <a:moveTo>
                    <a:pt x="16129" y="32258"/>
                  </a:moveTo>
                  <a:cubicBezTo>
                    <a:pt x="7366" y="32258"/>
                    <a:pt x="0" y="25019"/>
                    <a:pt x="0" y="16129"/>
                  </a:cubicBezTo>
                  <a:cubicBezTo>
                    <a:pt x="0" y="7239"/>
                    <a:pt x="7239" y="0"/>
                    <a:pt x="16129" y="0"/>
                  </a:cubicBezTo>
                  <a:cubicBezTo>
                    <a:pt x="25019" y="0"/>
                    <a:pt x="32258" y="7239"/>
                    <a:pt x="32258" y="16129"/>
                  </a:cubicBezTo>
                  <a:cubicBezTo>
                    <a:pt x="32258" y="25019"/>
                    <a:pt x="25019" y="32258"/>
                    <a:pt x="16129" y="32258"/>
                  </a:cubicBezTo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EB1E0C1F-1314-A03E-4B33-F58EC910F8C5}"/>
                </a:ext>
              </a:extLst>
            </p:cNvPr>
            <p:cNvSpPr/>
            <p:nvPr/>
          </p:nvSpPr>
          <p:spPr>
            <a:xfrm>
              <a:off x="1764919" y="295783"/>
              <a:ext cx="114808" cy="138938"/>
            </a:xfrm>
            <a:custGeom>
              <a:avLst/>
              <a:gdLst/>
              <a:ahLst/>
              <a:cxnLst/>
              <a:rect l="l" t="t" r="r" b="b"/>
              <a:pathLst>
                <a:path w="114808" h="138938">
                  <a:moveTo>
                    <a:pt x="27051" y="20574"/>
                  </a:moveTo>
                  <a:lnTo>
                    <a:pt x="27686" y="20574"/>
                  </a:lnTo>
                  <a:cubicBezTo>
                    <a:pt x="37973" y="7493"/>
                    <a:pt x="53213" y="0"/>
                    <a:pt x="68326" y="0"/>
                  </a:cubicBezTo>
                  <a:cubicBezTo>
                    <a:pt x="94107" y="0"/>
                    <a:pt x="114808" y="17653"/>
                    <a:pt x="114808" y="54864"/>
                  </a:cubicBezTo>
                  <a:lnTo>
                    <a:pt x="114808" y="138938"/>
                  </a:lnTo>
                  <a:lnTo>
                    <a:pt x="87757" y="138938"/>
                  </a:lnTo>
                  <a:lnTo>
                    <a:pt x="87757" y="54610"/>
                  </a:lnTo>
                  <a:cubicBezTo>
                    <a:pt x="87757" y="34544"/>
                    <a:pt x="77470" y="21590"/>
                    <a:pt x="61087" y="21590"/>
                  </a:cubicBezTo>
                  <a:cubicBezTo>
                    <a:pt x="49276" y="21590"/>
                    <a:pt x="39878" y="27051"/>
                    <a:pt x="27051" y="41275"/>
                  </a:cubicBezTo>
                  <a:lnTo>
                    <a:pt x="27051" y="138938"/>
                  </a:lnTo>
                  <a:lnTo>
                    <a:pt x="0" y="138938"/>
                  </a:lnTo>
                  <a:lnTo>
                    <a:pt x="0" y="2667"/>
                  </a:lnTo>
                  <a:lnTo>
                    <a:pt x="27051" y="2667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6417D4F6-435A-4F9D-3C7D-A9C37985FB80}"/>
                </a:ext>
              </a:extLst>
            </p:cNvPr>
            <p:cNvSpPr/>
            <p:nvPr/>
          </p:nvSpPr>
          <p:spPr>
            <a:xfrm>
              <a:off x="1898015" y="298450"/>
              <a:ext cx="127889" cy="205994"/>
            </a:xfrm>
            <a:custGeom>
              <a:avLst/>
              <a:gdLst/>
              <a:ahLst/>
              <a:cxnLst/>
              <a:rect l="l" t="t" r="r" b="b"/>
              <a:pathLst>
                <a:path w="127889" h="205994">
                  <a:moveTo>
                    <a:pt x="63627" y="23368"/>
                  </a:moveTo>
                  <a:cubicBezTo>
                    <a:pt x="48768" y="23368"/>
                    <a:pt x="36576" y="34544"/>
                    <a:pt x="36576" y="47879"/>
                  </a:cubicBezTo>
                  <a:cubicBezTo>
                    <a:pt x="36576" y="62738"/>
                    <a:pt x="47498" y="72771"/>
                    <a:pt x="63881" y="72771"/>
                  </a:cubicBezTo>
                  <a:cubicBezTo>
                    <a:pt x="78994" y="72771"/>
                    <a:pt x="89916" y="62103"/>
                    <a:pt x="89916" y="47244"/>
                  </a:cubicBezTo>
                  <a:cubicBezTo>
                    <a:pt x="89916" y="34163"/>
                    <a:pt x="77724" y="23241"/>
                    <a:pt x="63500" y="23241"/>
                  </a:cubicBezTo>
                  <a:moveTo>
                    <a:pt x="56515" y="142748"/>
                  </a:moveTo>
                  <a:cubicBezTo>
                    <a:pt x="38354" y="142748"/>
                    <a:pt x="25527" y="151257"/>
                    <a:pt x="25527" y="163322"/>
                  </a:cubicBezTo>
                  <a:cubicBezTo>
                    <a:pt x="25527" y="177038"/>
                    <a:pt x="38862" y="184277"/>
                    <a:pt x="63500" y="184277"/>
                  </a:cubicBezTo>
                  <a:cubicBezTo>
                    <a:pt x="87122" y="184277"/>
                    <a:pt x="101092" y="177038"/>
                    <a:pt x="101092" y="164592"/>
                  </a:cubicBezTo>
                  <a:cubicBezTo>
                    <a:pt x="101092" y="147320"/>
                    <a:pt x="73152" y="142748"/>
                    <a:pt x="56515" y="142748"/>
                  </a:cubicBezTo>
                  <a:moveTo>
                    <a:pt x="127762" y="20828"/>
                  </a:moveTo>
                  <a:lnTo>
                    <a:pt x="99822" y="20828"/>
                  </a:lnTo>
                  <a:cubicBezTo>
                    <a:pt x="110490" y="31496"/>
                    <a:pt x="114046" y="38989"/>
                    <a:pt x="114046" y="50546"/>
                  </a:cubicBezTo>
                  <a:cubicBezTo>
                    <a:pt x="114046" y="61722"/>
                    <a:pt x="107696" y="74803"/>
                    <a:pt x="101346" y="81153"/>
                  </a:cubicBezTo>
                  <a:cubicBezTo>
                    <a:pt x="83185" y="100584"/>
                    <a:pt x="46101" y="90932"/>
                    <a:pt x="46101" y="106934"/>
                  </a:cubicBezTo>
                  <a:cubicBezTo>
                    <a:pt x="46101" y="114554"/>
                    <a:pt x="60325" y="119126"/>
                    <a:pt x="87630" y="124587"/>
                  </a:cubicBezTo>
                  <a:cubicBezTo>
                    <a:pt x="116713" y="130302"/>
                    <a:pt x="127127" y="145161"/>
                    <a:pt x="127127" y="162560"/>
                  </a:cubicBezTo>
                  <a:cubicBezTo>
                    <a:pt x="127127" y="189611"/>
                    <a:pt x="103124" y="205994"/>
                    <a:pt x="62738" y="205994"/>
                  </a:cubicBezTo>
                  <a:cubicBezTo>
                    <a:pt x="26035" y="205994"/>
                    <a:pt x="0" y="188722"/>
                    <a:pt x="0" y="164719"/>
                  </a:cubicBezTo>
                  <a:cubicBezTo>
                    <a:pt x="0" y="144653"/>
                    <a:pt x="10668" y="132842"/>
                    <a:pt x="34290" y="127127"/>
                  </a:cubicBezTo>
                  <a:cubicBezTo>
                    <a:pt x="24892" y="121412"/>
                    <a:pt x="20701" y="115951"/>
                    <a:pt x="20701" y="109855"/>
                  </a:cubicBezTo>
                  <a:cubicBezTo>
                    <a:pt x="20701" y="101092"/>
                    <a:pt x="29210" y="93472"/>
                    <a:pt x="42291" y="90424"/>
                  </a:cubicBezTo>
                  <a:lnTo>
                    <a:pt x="42291" y="89789"/>
                  </a:lnTo>
                  <a:cubicBezTo>
                    <a:pt x="32258" y="85598"/>
                    <a:pt x="24638" y="79756"/>
                    <a:pt x="19558" y="72517"/>
                  </a:cubicBezTo>
                  <a:cubicBezTo>
                    <a:pt x="14732" y="65532"/>
                    <a:pt x="12319" y="57023"/>
                    <a:pt x="12319" y="46990"/>
                  </a:cubicBezTo>
                  <a:cubicBezTo>
                    <a:pt x="12319" y="17907"/>
                    <a:pt x="35052" y="0"/>
                    <a:pt x="71755" y="0"/>
                  </a:cubicBezTo>
                  <a:lnTo>
                    <a:pt x="127889" y="0"/>
                  </a:lnTo>
                  <a:close/>
                </a:path>
              </a:pathLst>
            </a:custGeom>
            <a:solidFill>
              <a:srgbClr val="2A2A6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2" name="Freeform 42">
            <a:extLst>
              <a:ext uri="{FF2B5EF4-FFF2-40B4-BE49-F238E27FC236}">
                <a16:creationId xmlns:a16="http://schemas.microsoft.com/office/drawing/2014/main" id="{11F35092-E6C7-1437-9D02-E83A809BADD6}"/>
              </a:ext>
            </a:extLst>
          </p:cNvPr>
          <p:cNvSpPr/>
          <p:nvPr/>
        </p:nvSpPr>
        <p:spPr>
          <a:xfrm>
            <a:off x="3530965" y="12527090"/>
            <a:ext cx="3018358" cy="680704"/>
          </a:xfrm>
          <a:custGeom>
            <a:avLst/>
            <a:gdLst/>
            <a:ahLst/>
            <a:cxnLst/>
            <a:rect l="l" t="t" r="r" b="b"/>
            <a:pathLst>
              <a:path w="3018358" h="680704">
                <a:moveTo>
                  <a:pt x="0" y="0"/>
                </a:moveTo>
                <a:lnTo>
                  <a:pt x="3018358" y="0"/>
                </a:lnTo>
                <a:lnTo>
                  <a:pt x="3018358" y="680704"/>
                </a:lnTo>
                <a:lnTo>
                  <a:pt x="0" y="6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44B33B8C-105B-9EEA-8251-FD43DFF9F805}"/>
              </a:ext>
            </a:extLst>
          </p:cNvPr>
          <p:cNvSpPr/>
          <p:nvPr/>
        </p:nvSpPr>
        <p:spPr>
          <a:xfrm>
            <a:off x="6798059" y="12529290"/>
            <a:ext cx="1733312" cy="676580"/>
          </a:xfrm>
          <a:custGeom>
            <a:avLst/>
            <a:gdLst/>
            <a:ahLst/>
            <a:cxnLst/>
            <a:rect l="l" t="t" r="r" b="b"/>
            <a:pathLst>
              <a:path w="1733312" h="676580">
                <a:moveTo>
                  <a:pt x="0" y="0"/>
                </a:moveTo>
                <a:lnTo>
                  <a:pt x="1733312" y="0"/>
                </a:lnTo>
                <a:lnTo>
                  <a:pt x="1733312" y="676580"/>
                </a:lnTo>
                <a:lnTo>
                  <a:pt x="0" y="67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9F65E665-3D0F-0E80-A9B0-1CFADCA68CEB}"/>
              </a:ext>
            </a:extLst>
          </p:cNvPr>
          <p:cNvSpPr txBox="1"/>
          <p:nvPr/>
        </p:nvSpPr>
        <p:spPr>
          <a:xfrm>
            <a:off x="1290195" y="5757492"/>
            <a:ext cx="6207015" cy="510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Konkursy</a:t>
            </a:r>
            <a:endParaRPr lang="en-US" sz="7765" b="1" dirty="0">
              <a:solidFill>
                <a:srgbClr val="362F82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  <a:p>
            <a:pPr algn="l">
              <a:lnSpc>
                <a:spcPts val="4170"/>
              </a:lnSpc>
            </a:pPr>
            <a: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Ogólnopolski konkurs </a:t>
            </a:r>
            <a:b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b="1" i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Nasz Projekt eTwinning</a:t>
            </a:r>
            <a:b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Zgłoszenia dokonuje koordynator projektu </a:t>
            </a:r>
            <a:b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danej szkole</a:t>
            </a:r>
          </a:p>
          <a:p>
            <a:pPr algn="l">
              <a:lnSpc>
                <a:spcPts val="4170"/>
              </a:lnSpc>
            </a:pPr>
            <a:r>
              <a:rPr lang="pl-PL" sz="2501" b="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Europejskie Nagrody eTwinning </a:t>
            </a:r>
          </a:p>
          <a:p>
            <a:pPr algn="l">
              <a:lnSpc>
                <a:spcPts val="4170"/>
              </a:lnSpc>
            </a:pP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Wspólne zgłoszenie wypełniane przez partnerów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72F3099B-9E5C-7315-80A0-E254EECCA67C}"/>
              </a:ext>
            </a:extLst>
          </p:cNvPr>
          <p:cNvSpPr txBox="1"/>
          <p:nvPr/>
        </p:nvSpPr>
        <p:spPr>
          <a:xfrm>
            <a:off x="1267101" y="812730"/>
            <a:ext cx="5262686" cy="129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pl-PL" sz="7765" b="1" dirty="0">
                <a:solidFill>
                  <a:srgbClr val="362F82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Odznaki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84F9EAA9-2600-E977-716D-8DB0B2E2CD19}"/>
              </a:ext>
            </a:extLst>
          </p:cNvPr>
          <p:cNvSpPr txBox="1"/>
          <p:nvPr/>
        </p:nvSpPr>
        <p:spPr>
          <a:xfrm>
            <a:off x="1323594" y="2536364"/>
            <a:ext cx="6150521" cy="263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0"/>
              </a:lnSpc>
            </a:pPr>
            <a:r>
              <a:rPr lang="pl-PL" sz="2501" spc="22" dirty="0">
                <a:solidFill>
                  <a:srgbClr val="1D323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Komisja Europejska docenia pracę nauczycieli i dąży do uznania jej poprzez zapewnienie im możliwości oceny ich działań w ramach programów eTwinning i Erasmus+. </a:t>
            </a:r>
            <a:endParaRPr lang="en-US" sz="2501" spc="22" dirty="0">
              <a:solidFill>
                <a:srgbClr val="1D323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A01FB32-9806-EFA8-2FAB-9B3D7257AE5D}"/>
              </a:ext>
            </a:extLst>
          </p:cNvPr>
          <p:cNvSpPr txBox="1"/>
          <p:nvPr/>
        </p:nvSpPr>
        <p:spPr>
          <a:xfrm>
            <a:off x="15964395" y="6618985"/>
            <a:ext cx="7119737" cy="2657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Jeżeli w projekcie minimum dwie szkoły partnerskie, z różnych krajów, otrzymały KOJ </a:t>
            </a:r>
            <a:b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 przynajmniej jedna z nich została nominowana do Europejskiej Odznaki Jakości, otrzymają one </a:t>
            </a:r>
            <a:b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tę Odznakę w październiku/listopadzie.</a:t>
            </a:r>
            <a:endParaRPr lang="en-US" sz="250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C932C19F-31D9-3249-54E7-4BA30079B6B5}"/>
              </a:ext>
            </a:extLst>
          </p:cNvPr>
          <p:cNvSpPr txBox="1"/>
          <p:nvPr/>
        </p:nvSpPr>
        <p:spPr>
          <a:xfrm>
            <a:off x="15964405" y="2635377"/>
            <a:ext cx="7119737" cy="263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Przyznawana jest imiennie tym nauczycielom, których indywidualna praca w ramach projektu międzynarodowego osiągnęła określony, wysoki poziom. Upoważnia do uczestnictwa w krajowym konkursie „Nasz Projekt eTwinning” </a:t>
            </a:r>
            <a:endParaRPr lang="en-US" sz="250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9E69BA13-64DA-B124-0642-ADE286511B17}"/>
              </a:ext>
            </a:extLst>
          </p:cNvPr>
          <p:cNvSpPr txBox="1"/>
          <p:nvPr/>
        </p:nvSpPr>
        <p:spPr>
          <a:xfrm>
            <a:off x="15964405" y="10625271"/>
            <a:ext cx="7119737" cy="156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To uznanie zaangażowania i osiągnięć całego zespołu eTwinning działającego w danej szkole </a:t>
            </a:r>
            <a:b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pl-PL" sz="250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na przestrzeni przynajmniej dwóch lat.  </a:t>
            </a:r>
            <a:endParaRPr lang="en-US" sz="250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8841F5B2-4509-4F75-FB69-7DA54F73708B}"/>
              </a:ext>
            </a:extLst>
          </p:cNvPr>
          <p:cNvSpPr txBox="1"/>
          <p:nvPr/>
        </p:nvSpPr>
        <p:spPr>
          <a:xfrm>
            <a:off x="15964395" y="1958026"/>
            <a:ext cx="7219026" cy="54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Krajowa Odznaka Jakości (KOJ)</a:t>
            </a:r>
            <a:endParaRPr lang="en-US" sz="3335" b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27DE8B2-81BF-41BD-3569-9EE8714B373E}"/>
              </a:ext>
            </a:extLst>
          </p:cNvPr>
          <p:cNvSpPr txBox="1"/>
          <p:nvPr/>
        </p:nvSpPr>
        <p:spPr>
          <a:xfrm>
            <a:off x="15964395" y="5960678"/>
            <a:ext cx="7583548" cy="54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Europejska Odznaka Jakości (EQL) </a:t>
            </a:r>
            <a:endParaRPr lang="en-US" sz="3335" b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1BDD9883-8E96-B6C5-198C-933945E82A88}"/>
              </a:ext>
            </a:extLst>
          </p:cNvPr>
          <p:cNvSpPr txBox="1"/>
          <p:nvPr/>
        </p:nvSpPr>
        <p:spPr>
          <a:xfrm>
            <a:off x="15964395" y="9947910"/>
            <a:ext cx="6012952" cy="5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0"/>
              </a:lnSpc>
            </a:pPr>
            <a:r>
              <a:rPr lang="pl-PL" sz="3335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Odznaka </a:t>
            </a:r>
            <a:r>
              <a:rPr lang="pl-PL" sz="3335" b="1" i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Szkoła eTwinning </a:t>
            </a:r>
            <a:endParaRPr lang="en-US" sz="3335" b="1" i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BCF4826F-C8CD-D3FA-1615-BE0084ECE82D}"/>
              </a:ext>
            </a:extLst>
          </p:cNvPr>
          <p:cNvSpPr txBox="1"/>
          <p:nvPr/>
        </p:nvSpPr>
        <p:spPr>
          <a:xfrm>
            <a:off x="23183421" y="12795428"/>
            <a:ext cx="364522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lang="en-US" sz="250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BD75CE89-EE63-7835-AC43-F3E3980ECCA2}"/>
              </a:ext>
            </a:extLst>
          </p:cNvPr>
          <p:cNvGrpSpPr/>
          <p:nvPr/>
        </p:nvGrpSpPr>
        <p:grpSpPr>
          <a:xfrm>
            <a:off x="10434209" y="9528678"/>
            <a:ext cx="2670556" cy="2670555"/>
            <a:chOff x="10434209" y="9528678"/>
            <a:chExt cx="2670556" cy="267055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893363-DF90-206F-A875-73AC93A2545E}"/>
                </a:ext>
              </a:extLst>
            </p:cNvPr>
            <p:cNvSpPr/>
            <p:nvPr/>
          </p:nvSpPr>
          <p:spPr>
            <a:xfrm>
              <a:off x="10434209" y="9528678"/>
              <a:ext cx="2670556" cy="2670555"/>
            </a:xfrm>
            <a:custGeom>
              <a:avLst/>
              <a:gdLst/>
              <a:ahLst/>
              <a:cxnLst/>
              <a:rect l="l" t="t" r="r" b="b"/>
              <a:pathLst>
                <a:path w="2670556" h="2670556">
                  <a:moveTo>
                    <a:pt x="2358263" y="2670429"/>
                  </a:moveTo>
                  <a:lnTo>
                    <a:pt x="312293" y="2670429"/>
                  </a:lnTo>
                  <a:cubicBezTo>
                    <a:pt x="139827" y="2670429"/>
                    <a:pt x="0" y="2530602"/>
                    <a:pt x="0" y="2358136"/>
                  </a:cubicBezTo>
                  <a:lnTo>
                    <a:pt x="0" y="312293"/>
                  </a:lnTo>
                  <a:cubicBezTo>
                    <a:pt x="0" y="139827"/>
                    <a:pt x="139827" y="0"/>
                    <a:pt x="312293" y="0"/>
                  </a:cubicBezTo>
                  <a:lnTo>
                    <a:pt x="2358263" y="0"/>
                  </a:lnTo>
                  <a:cubicBezTo>
                    <a:pt x="2530729" y="0"/>
                    <a:pt x="2670556" y="139827"/>
                    <a:pt x="2670556" y="312293"/>
                  </a:cubicBezTo>
                  <a:lnTo>
                    <a:pt x="2670556" y="2358263"/>
                  </a:lnTo>
                  <a:cubicBezTo>
                    <a:pt x="2670556" y="2530729"/>
                    <a:pt x="2530729" y="2670556"/>
                    <a:pt x="2358263" y="2670556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0" name="Obraz 59">
              <a:extLst>
                <a:ext uri="{FF2B5EF4-FFF2-40B4-BE49-F238E27FC236}">
                  <a16:creationId xmlns:a16="http://schemas.microsoft.com/office/drawing/2014/main" id="{F110238C-B76C-62CF-51CB-5BDB5B1F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73109" y="9626133"/>
              <a:ext cx="2226859" cy="2413541"/>
            </a:xfrm>
            <a:prstGeom prst="rect">
              <a:avLst/>
            </a:prstGeom>
          </p:spPr>
        </p:pic>
      </p:grpSp>
      <p:pic>
        <p:nvPicPr>
          <p:cNvPr id="62" name="Obraz 61">
            <a:extLst>
              <a:ext uri="{FF2B5EF4-FFF2-40B4-BE49-F238E27FC236}">
                <a16:creationId xmlns:a16="http://schemas.microsoft.com/office/drawing/2014/main" id="{180B7AAD-53C1-754D-7AA5-8890AB140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4429" y="2095397"/>
            <a:ext cx="1216800" cy="1216800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8E082CA0-73FE-6102-586D-FF510F364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84429" y="10255555"/>
            <a:ext cx="1216800" cy="1216800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A03560E4-4235-7C6B-0384-0E2231FCD7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84429" y="6249595"/>
            <a:ext cx="1216800" cy="12168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6671FDA-CA29-18AC-0099-AFE323AB0340}"/>
              </a:ext>
            </a:extLst>
          </p:cNvPr>
          <p:cNvGrpSpPr/>
          <p:nvPr/>
        </p:nvGrpSpPr>
        <p:grpSpPr>
          <a:xfrm>
            <a:off x="10434209" y="1368519"/>
            <a:ext cx="2670556" cy="2670555"/>
            <a:chOff x="10434209" y="1368519"/>
            <a:chExt cx="2670556" cy="267055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35C8F32-DE04-A1E3-35F3-006EE0764031}"/>
                </a:ext>
              </a:extLst>
            </p:cNvPr>
            <p:cNvSpPr/>
            <p:nvPr/>
          </p:nvSpPr>
          <p:spPr>
            <a:xfrm>
              <a:off x="10434209" y="1368519"/>
              <a:ext cx="2670556" cy="2670555"/>
            </a:xfrm>
            <a:custGeom>
              <a:avLst/>
              <a:gdLst/>
              <a:ahLst/>
              <a:cxnLst/>
              <a:rect l="l" t="t" r="r" b="b"/>
              <a:pathLst>
                <a:path w="2670556" h="2670556">
                  <a:moveTo>
                    <a:pt x="2358263" y="2670429"/>
                  </a:moveTo>
                  <a:lnTo>
                    <a:pt x="312293" y="2670429"/>
                  </a:lnTo>
                  <a:cubicBezTo>
                    <a:pt x="139827" y="2670429"/>
                    <a:pt x="0" y="2530602"/>
                    <a:pt x="0" y="2358136"/>
                  </a:cubicBezTo>
                  <a:lnTo>
                    <a:pt x="0" y="312293"/>
                  </a:lnTo>
                  <a:cubicBezTo>
                    <a:pt x="0" y="139827"/>
                    <a:pt x="139827" y="0"/>
                    <a:pt x="312293" y="0"/>
                  </a:cubicBezTo>
                  <a:lnTo>
                    <a:pt x="2358263" y="0"/>
                  </a:lnTo>
                  <a:cubicBezTo>
                    <a:pt x="2530729" y="0"/>
                    <a:pt x="2670556" y="139827"/>
                    <a:pt x="2670556" y="312293"/>
                  </a:cubicBezTo>
                  <a:lnTo>
                    <a:pt x="2670556" y="2358263"/>
                  </a:lnTo>
                  <a:cubicBezTo>
                    <a:pt x="2670556" y="2530729"/>
                    <a:pt x="2530729" y="2670556"/>
                    <a:pt x="2358263" y="2670556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6" name="Obraz 65" descr="Obraz zawierający tekst, Czcionka, Grafika, logo&#10;&#10;Opis wygenerowany automatycznie">
              <a:extLst>
                <a:ext uri="{FF2B5EF4-FFF2-40B4-BE49-F238E27FC236}">
                  <a16:creationId xmlns:a16="http://schemas.microsoft.com/office/drawing/2014/main" id="{56EC2E65-9473-BF83-7A20-643125B6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006" y="1928301"/>
              <a:ext cx="2534262" cy="565132"/>
            </a:xfrm>
            <a:prstGeom prst="rect">
              <a:avLst/>
            </a:prstGeom>
          </p:spPr>
        </p:pic>
        <p:pic>
          <p:nvPicPr>
            <p:cNvPr id="70" name="Obraz 69">
              <a:extLst>
                <a:ext uri="{FF2B5EF4-FFF2-40B4-BE49-F238E27FC236}">
                  <a16:creationId xmlns:a16="http://schemas.microsoft.com/office/drawing/2014/main" id="{3342343B-9F43-DADE-1DBA-19E363BC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75427" t="60747" r="2684" b="3131"/>
            <a:stretch/>
          </p:blipFill>
          <p:spPr>
            <a:xfrm>
              <a:off x="11687567" y="2512488"/>
              <a:ext cx="1184015" cy="1378944"/>
            </a:xfrm>
            <a:prstGeom prst="rect">
              <a:avLst/>
            </a:prstGeom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175184AA-CE60-C66C-5674-947A7DC03143}"/>
              </a:ext>
            </a:extLst>
          </p:cNvPr>
          <p:cNvGrpSpPr/>
          <p:nvPr/>
        </p:nvGrpSpPr>
        <p:grpSpPr>
          <a:xfrm>
            <a:off x="10434209" y="5526020"/>
            <a:ext cx="2670556" cy="2670428"/>
            <a:chOff x="10434209" y="5526020"/>
            <a:chExt cx="2670556" cy="267042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D0046CD-2F17-29D2-ADFB-48CA1E314D91}"/>
                </a:ext>
              </a:extLst>
            </p:cNvPr>
            <p:cNvSpPr/>
            <p:nvPr/>
          </p:nvSpPr>
          <p:spPr>
            <a:xfrm>
              <a:off x="10434209" y="5526020"/>
              <a:ext cx="2670556" cy="2670428"/>
            </a:xfrm>
            <a:custGeom>
              <a:avLst/>
              <a:gdLst/>
              <a:ahLst/>
              <a:cxnLst/>
              <a:rect l="l" t="t" r="r" b="b"/>
              <a:pathLst>
                <a:path w="2670556" h="2670429">
                  <a:moveTo>
                    <a:pt x="2358263" y="2670429"/>
                  </a:moveTo>
                  <a:lnTo>
                    <a:pt x="312293" y="2670429"/>
                  </a:lnTo>
                  <a:cubicBezTo>
                    <a:pt x="139827" y="2670429"/>
                    <a:pt x="0" y="2530602"/>
                    <a:pt x="0" y="2358136"/>
                  </a:cubicBezTo>
                  <a:lnTo>
                    <a:pt x="0" y="312293"/>
                  </a:lnTo>
                  <a:cubicBezTo>
                    <a:pt x="0" y="139827"/>
                    <a:pt x="139827" y="0"/>
                    <a:pt x="312293" y="0"/>
                  </a:cubicBezTo>
                  <a:lnTo>
                    <a:pt x="2358263" y="0"/>
                  </a:lnTo>
                  <a:cubicBezTo>
                    <a:pt x="2530729" y="0"/>
                    <a:pt x="2670556" y="139827"/>
                    <a:pt x="2670556" y="312293"/>
                  </a:cubicBezTo>
                  <a:lnTo>
                    <a:pt x="2670556" y="2358136"/>
                  </a:lnTo>
                  <a:cubicBezTo>
                    <a:pt x="2670556" y="2530602"/>
                    <a:pt x="2530729" y="2670429"/>
                    <a:pt x="2358263" y="2670429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8" name="Obraz 67" descr="Obraz zawierający tekst, Czcionka, Grafika, logo&#10;&#10;Opis wygenerowany automatycznie">
              <a:extLst>
                <a:ext uri="{FF2B5EF4-FFF2-40B4-BE49-F238E27FC236}">
                  <a16:creationId xmlns:a16="http://schemas.microsoft.com/office/drawing/2014/main" id="{B663DCC8-8A99-FFF0-7535-6BDEE8E5D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209" y="6055068"/>
              <a:ext cx="2515065" cy="563916"/>
            </a:xfrm>
            <a:prstGeom prst="rect">
              <a:avLst/>
            </a:prstGeom>
          </p:spPr>
        </p:pic>
        <p:pic>
          <p:nvPicPr>
            <p:cNvPr id="71" name="Obraz 70">
              <a:extLst>
                <a:ext uri="{FF2B5EF4-FFF2-40B4-BE49-F238E27FC236}">
                  <a16:creationId xmlns:a16="http://schemas.microsoft.com/office/drawing/2014/main" id="{400D5AC7-047C-517F-CA25-706049B9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74467" t="59294" r="1050" b="3038"/>
            <a:stretch/>
          </p:blipFill>
          <p:spPr>
            <a:xfrm>
              <a:off x="11644997" y="6638039"/>
              <a:ext cx="1269154" cy="1381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6664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FCDBA-5772-5FB6-B478-6B1E59006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E7EBB8-3AFE-D4DE-EFAF-A95CEAF93105}"/>
              </a:ext>
            </a:extLst>
          </p:cNvPr>
          <p:cNvSpPr/>
          <p:nvPr/>
        </p:nvSpPr>
        <p:spPr>
          <a:xfrm>
            <a:off x="0" y="1"/>
            <a:ext cx="15004571" cy="13716000"/>
          </a:xfrm>
          <a:custGeom>
            <a:avLst/>
            <a:gdLst/>
            <a:ahLst/>
            <a:cxnLst/>
            <a:rect l="l" t="t" r="r" b="b"/>
            <a:pathLst>
              <a:path w="15004571" h="13703303">
                <a:moveTo>
                  <a:pt x="0" y="0"/>
                </a:moveTo>
                <a:lnTo>
                  <a:pt x="15004571" y="0"/>
                </a:lnTo>
                <a:lnTo>
                  <a:pt x="15004571" y="13703303"/>
                </a:lnTo>
                <a:lnTo>
                  <a:pt x="0" y="1370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934177-7D1D-90BA-85E9-9F8F24B7B00B}"/>
              </a:ext>
            </a:extLst>
          </p:cNvPr>
          <p:cNvSpPr/>
          <p:nvPr/>
        </p:nvSpPr>
        <p:spPr>
          <a:xfrm>
            <a:off x="21977347" y="347129"/>
            <a:ext cx="1638300" cy="1638310"/>
          </a:xfrm>
          <a:custGeom>
            <a:avLst/>
            <a:gdLst/>
            <a:ahLst/>
            <a:cxnLst/>
            <a:rect l="l" t="t" r="r" b="b"/>
            <a:pathLst>
              <a:path w="1638300" h="1638310">
                <a:moveTo>
                  <a:pt x="0" y="0"/>
                </a:moveTo>
                <a:lnTo>
                  <a:pt x="1638300" y="0"/>
                </a:lnTo>
                <a:lnTo>
                  <a:pt x="1638300" y="1638310"/>
                </a:lnTo>
                <a:lnTo>
                  <a:pt x="0" y="1638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835A326-97D0-E0E7-1856-44C80073B339}"/>
              </a:ext>
            </a:extLst>
          </p:cNvPr>
          <p:cNvGrpSpPr>
            <a:grpSpLocks noChangeAspect="1"/>
          </p:cNvGrpSpPr>
          <p:nvPr/>
        </p:nvGrpSpPr>
        <p:grpSpPr>
          <a:xfrm>
            <a:off x="12884153" y="2061629"/>
            <a:ext cx="10350532" cy="10350533"/>
            <a:chOff x="0" y="0"/>
            <a:chExt cx="13800711" cy="1380071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353F8B-737C-C3ED-C5FC-254BD154C6C6}"/>
                </a:ext>
              </a:extLst>
            </p:cNvPr>
            <p:cNvSpPr/>
            <p:nvPr/>
          </p:nvSpPr>
          <p:spPr>
            <a:xfrm>
              <a:off x="0" y="0"/>
              <a:ext cx="13800710" cy="13800710"/>
            </a:xfrm>
            <a:custGeom>
              <a:avLst/>
              <a:gdLst/>
              <a:ahLst/>
              <a:cxnLst/>
              <a:rect l="l" t="t" r="r" b="b"/>
              <a:pathLst>
                <a:path w="13800710" h="13800710">
                  <a:moveTo>
                    <a:pt x="1327404" y="0"/>
                  </a:moveTo>
                  <a:cubicBezTo>
                    <a:pt x="594233" y="0"/>
                    <a:pt x="0" y="594233"/>
                    <a:pt x="0" y="1327404"/>
                  </a:cubicBezTo>
                  <a:lnTo>
                    <a:pt x="0" y="12473305"/>
                  </a:lnTo>
                  <a:cubicBezTo>
                    <a:pt x="0" y="13206349"/>
                    <a:pt x="594233" y="13800710"/>
                    <a:pt x="1327404" y="13800710"/>
                  </a:cubicBezTo>
                  <a:lnTo>
                    <a:pt x="12473305" y="13800710"/>
                  </a:lnTo>
                  <a:cubicBezTo>
                    <a:pt x="13206349" y="13800710"/>
                    <a:pt x="13800582" y="13206476"/>
                    <a:pt x="13800582" y="12473305"/>
                  </a:cubicBezTo>
                  <a:lnTo>
                    <a:pt x="13800582" y="1327404"/>
                  </a:lnTo>
                  <a:cubicBezTo>
                    <a:pt x="13800710" y="594233"/>
                    <a:pt x="13206349" y="0"/>
                    <a:pt x="12473305" y="0"/>
                  </a:cubicBez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F79C41C-76B2-0717-C942-42555D49F373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2505268"/>
            <a:ext cx="2113693" cy="722747"/>
            <a:chOff x="0" y="0"/>
            <a:chExt cx="2113686" cy="72274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A91FE6A-A90C-9781-FDFA-BC150EDFDA1D}"/>
                </a:ext>
              </a:extLst>
            </p:cNvPr>
            <p:cNvSpPr/>
            <p:nvPr/>
          </p:nvSpPr>
          <p:spPr>
            <a:xfrm>
              <a:off x="940435" y="228981"/>
              <a:ext cx="175133" cy="209677"/>
            </a:xfrm>
            <a:custGeom>
              <a:avLst/>
              <a:gdLst/>
              <a:ahLst/>
              <a:cxnLst/>
              <a:rect l="l" t="t" r="r" b="b"/>
              <a:pathLst>
                <a:path w="175133" h="209677">
                  <a:moveTo>
                    <a:pt x="175133" y="27051"/>
                  </a:moveTo>
                  <a:lnTo>
                    <a:pt x="102616" y="27051"/>
                  </a:lnTo>
                  <a:lnTo>
                    <a:pt x="102616" y="209677"/>
                  </a:lnTo>
                  <a:lnTo>
                    <a:pt x="72517" y="209677"/>
                  </a:lnTo>
                  <a:lnTo>
                    <a:pt x="72517" y="27051"/>
                  </a:lnTo>
                  <a:lnTo>
                    <a:pt x="0" y="27051"/>
                  </a:lnTo>
                  <a:lnTo>
                    <a:pt x="0" y="0"/>
                  </a:lnTo>
                  <a:lnTo>
                    <a:pt x="175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1CCF62A-FE94-FF02-C78A-04E9F1AAAB32}"/>
                </a:ext>
              </a:extLst>
            </p:cNvPr>
            <p:cNvSpPr/>
            <p:nvPr/>
          </p:nvSpPr>
          <p:spPr>
            <a:xfrm>
              <a:off x="1100201" y="300609"/>
              <a:ext cx="220980" cy="140843"/>
            </a:xfrm>
            <a:custGeom>
              <a:avLst/>
              <a:gdLst/>
              <a:ahLst/>
              <a:cxnLst/>
              <a:rect l="l" t="t" r="r" b="b"/>
              <a:pathLst>
                <a:path w="220980" h="140843">
                  <a:moveTo>
                    <a:pt x="155829" y="83693"/>
                  </a:moveTo>
                  <a:lnTo>
                    <a:pt x="191770" y="127"/>
                  </a:lnTo>
                  <a:lnTo>
                    <a:pt x="220980" y="127"/>
                  </a:lnTo>
                  <a:lnTo>
                    <a:pt x="160147" y="140843"/>
                  </a:lnTo>
                  <a:lnTo>
                    <a:pt x="151511" y="140843"/>
                  </a:lnTo>
                  <a:lnTo>
                    <a:pt x="110617" y="44323"/>
                  </a:lnTo>
                  <a:lnTo>
                    <a:pt x="69977" y="140843"/>
                  </a:lnTo>
                  <a:lnTo>
                    <a:pt x="61341" y="140843"/>
                  </a:lnTo>
                  <a:lnTo>
                    <a:pt x="0" y="0"/>
                  </a:lnTo>
                  <a:lnTo>
                    <a:pt x="29210" y="0"/>
                  </a:lnTo>
                  <a:lnTo>
                    <a:pt x="65532" y="83566"/>
                  </a:lnTo>
                  <a:lnTo>
                    <a:pt x="100584" y="0"/>
                  </a:lnTo>
                  <a:lnTo>
                    <a:pt x="120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6CB213D-3297-2CEA-AAA6-E9CF5F51F0F2}"/>
                </a:ext>
              </a:extLst>
            </p:cNvPr>
            <p:cNvSpPr/>
            <p:nvPr/>
          </p:nvSpPr>
          <p:spPr>
            <a:xfrm>
              <a:off x="1340993" y="242570"/>
              <a:ext cx="32512" cy="196088"/>
            </a:xfrm>
            <a:custGeom>
              <a:avLst/>
              <a:gdLst/>
              <a:ahLst/>
              <a:cxnLst/>
              <a:rect l="l" t="t" r="r" b="b"/>
              <a:pathLst>
                <a:path w="32512" h="196088">
                  <a:moveTo>
                    <a:pt x="29845" y="196088"/>
                  </a:moveTo>
                  <a:lnTo>
                    <a:pt x="2540" y="196088"/>
                  </a:lnTo>
                  <a:lnTo>
                    <a:pt x="2540" y="58039"/>
                  </a:lnTo>
                  <a:lnTo>
                    <a:pt x="29845" y="58039"/>
                  </a:lnTo>
                  <a:close/>
                  <a:moveTo>
                    <a:pt x="16256" y="32512"/>
                  </a:moveTo>
                  <a:cubicBezTo>
                    <a:pt x="7366" y="32512"/>
                    <a:pt x="0" y="25146"/>
                    <a:pt x="0" y="16256"/>
                  </a:cubicBezTo>
                  <a:cubicBezTo>
                    <a:pt x="0" y="7366"/>
                    <a:pt x="7366" y="0"/>
                    <a:pt x="16256" y="0"/>
                  </a:cubicBezTo>
                  <a:cubicBezTo>
                    <a:pt x="25146" y="0"/>
                    <a:pt x="32512" y="7366"/>
                    <a:pt x="32512" y="16256"/>
                  </a:cubicBezTo>
                  <a:cubicBezTo>
                    <a:pt x="32512" y="25146"/>
                    <a:pt x="25146" y="32512"/>
                    <a:pt x="16256" y="325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4048C22-616A-E703-AAE4-BF45D8AAA351}"/>
                </a:ext>
              </a:extLst>
            </p:cNvPr>
            <p:cNvSpPr/>
            <p:nvPr/>
          </p:nvSpPr>
          <p:spPr>
            <a:xfrm>
              <a:off x="1409954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6D4106A-9133-1DED-0A64-8CB09EE77E74}"/>
                </a:ext>
              </a:extLst>
            </p:cNvPr>
            <p:cNvSpPr/>
            <p:nvPr/>
          </p:nvSpPr>
          <p:spPr>
            <a:xfrm>
              <a:off x="1564640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F11F856-7EB8-3AEE-D59B-DFDDE515BDFA}"/>
                </a:ext>
              </a:extLst>
            </p:cNvPr>
            <p:cNvSpPr/>
            <p:nvPr/>
          </p:nvSpPr>
          <p:spPr>
            <a:xfrm>
              <a:off x="1716786" y="242570"/>
              <a:ext cx="32512" cy="196088"/>
            </a:xfrm>
            <a:custGeom>
              <a:avLst/>
              <a:gdLst/>
              <a:ahLst/>
              <a:cxnLst/>
              <a:rect l="l" t="t" r="r" b="b"/>
              <a:pathLst>
                <a:path w="32512" h="196088">
                  <a:moveTo>
                    <a:pt x="29845" y="196088"/>
                  </a:moveTo>
                  <a:lnTo>
                    <a:pt x="2540" y="196088"/>
                  </a:lnTo>
                  <a:lnTo>
                    <a:pt x="2540" y="58039"/>
                  </a:lnTo>
                  <a:lnTo>
                    <a:pt x="29845" y="58039"/>
                  </a:lnTo>
                  <a:close/>
                  <a:moveTo>
                    <a:pt x="16256" y="32512"/>
                  </a:moveTo>
                  <a:cubicBezTo>
                    <a:pt x="7366" y="32512"/>
                    <a:pt x="0" y="25146"/>
                    <a:pt x="0" y="16256"/>
                  </a:cubicBezTo>
                  <a:cubicBezTo>
                    <a:pt x="0" y="7366"/>
                    <a:pt x="7366" y="0"/>
                    <a:pt x="16256" y="0"/>
                  </a:cubicBezTo>
                  <a:cubicBezTo>
                    <a:pt x="25146" y="0"/>
                    <a:pt x="32512" y="7366"/>
                    <a:pt x="32512" y="16256"/>
                  </a:cubicBezTo>
                  <a:cubicBezTo>
                    <a:pt x="32512" y="25146"/>
                    <a:pt x="25146" y="32512"/>
                    <a:pt x="16256" y="325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8469803-704B-3B4E-C26F-6EBCDBA6898F}"/>
                </a:ext>
              </a:extLst>
            </p:cNvPr>
            <p:cNvSpPr/>
            <p:nvPr/>
          </p:nvSpPr>
          <p:spPr>
            <a:xfrm>
              <a:off x="1785874" y="297815"/>
              <a:ext cx="116078" cy="140716"/>
            </a:xfrm>
            <a:custGeom>
              <a:avLst/>
              <a:gdLst/>
              <a:ahLst/>
              <a:cxnLst/>
              <a:rect l="l" t="t" r="r" b="b"/>
              <a:pathLst>
                <a:path w="116078" h="140716">
                  <a:moveTo>
                    <a:pt x="27305" y="20955"/>
                  </a:moveTo>
                  <a:lnTo>
                    <a:pt x="27940" y="20955"/>
                  </a:lnTo>
                  <a:cubicBezTo>
                    <a:pt x="38354" y="7747"/>
                    <a:pt x="53721" y="0"/>
                    <a:pt x="69088" y="0"/>
                  </a:cubicBezTo>
                  <a:cubicBezTo>
                    <a:pt x="95250" y="0"/>
                    <a:pt x="116078" y="17780"/>
                    <a:pt x="116078" y="55626"/>
                  </a:cubicBezTo>
                  <a:lnTo>
                    <a:pt x="116078" y="140716"/>
                  </a:lnTo>
                  <a:lnTo>
                    <a:pt x="88773" y="140716"/>
                  </a:lnTo>
                  <a:lnTo>
                    <a:pt x="88773" y="55372"/>
                  </a:lnTo>
                  <a:cubicBezTo>
                    <a:pt x="88773" y="35052"/>
                    <a:pt x="78359" y="21844"/>
                    <a:pt x="61722" y="21844"/>
                  </a:cubicBezTo>
                  <a:cubicBezTo>
                    <a:pt x="49784" y="21844"/>
                    <a:pt x="40259" y="27432"/>
                    <a:pt x="27305" y="41783"/>
                  </a:cubicBezTo>
                  <a:lnTo>
                    <a:pt x="27305" y="140716"/>
                  </a:lnTo>
                  <a:lnTo>
                    <a:pt x="0" y="140716"/>
                  </a:lnTo>
                  <a:lnTo>
                    <a:pt x="0" y="2794"/>
                  </a:lnTo>
                  <a:lnTo>
                    <a:pt x="2730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4FAF640-6825-31E3-8730-12AF9F34B661}"/>
                </a:ext>
              </a:extLst>
            </p:cNvPr>
            <p:cNvSpPr/>
            <p:nvPr/>
          </p:nvSpPr>
          <p:spPr>
            <a:xfrm>
              <a:off x="1921002" y="301117"/>
              <a:ext cx="129413" cy="208661"/>
            </a:xfrm>
            <a:custGeom>
              <a:avLst/>
              <a:gdLst/>
              <a:ahLst/>
              <a:cxnLst/>
              <a:rect l="l" t="t" r="r" b="b"/>
              <a:pathLst>
                <a:path w="129413" h="208661">
                  <a:moveTo>
                    <a:pt x="64008" y="23241"/>
                  </a:moveTo>
                  <a:cubicBezTo>
                    <a:pt x="48895" y="23241"/>
                    <a:pt x="36703" y="34671"/>
                    <a:pt x="36703" y="48133"/>
                  </a:cubicBezTo>
                  <a:cubicBezTo>
                    <a:pt x="36703" y="63246"/>
                    <a:pt x="47752" y="73406"/>
                    <a:pt x="64389" y="73406"/>
                  </a:cubicBezTo>
                  <a:cubicBezTo>
                    <a:pt x="79756" y="73406"/>
                    <a:pt x="90805" y="62611"/>
                    <a:pt x="90805" y="47625"/>
                  </a:cubicBezTo>
                  <a:cubicBezTo>
                    <a:pt x="90805" y="34417"/>
                    <a:pt x="78486" y="23368"/>
                    <a:pt x="64135" y="23368"/>
                  </a:cubicBezTo>
                  <a:moveTo>
                    <a:pt x="57023" y="144526"/>
                  </a:moveTo>
                  <a:cubicBezTo>
                    <a:pt x="38608" y="144526"/>
                    <a:pt x="25654" y="153162"/>
                    <a:pt x="25654" y="165481"/>
                  </a:cubicBezTo>
                  <a:cubicBezTo>
                    <a:pt x="25654" y="179324"/>
                    <a:pt x="39243" y="186690"/>
                    <a:pt x="64135" y="186690"/>
                  </a:cubicBezTo>
                  <a:cubicBezTo>
                    <a:pt x="88138" y="186690"/>
                    <a:pt x="102235" y="179324"/>
                    <a:pt x="102235" y="166751"/>
                  </a:cubicBezTo>
                  <a:cubicBezTo>
                    <a:pt x="102235" y="149225"/>
                    <a:pt x="73914" y="144653"/>
                    <a:pt x="57023" y="144653"/>
                  </a:cubicBezTo>
                  <a:moveTo>
                    <a:pt x="129286" y="21082"/>
                  </a:moveTo>
                  <a:lnTo>
                    <a:pt x="100965" y="21082"/>
                  </a:lnTo>
                  <a:cubicBezTo>
                    <a:pt x="111760" y="31877"/>
                    <a:pt x="115443" y="39497"/>
                    <a:pt x="115443" y="51181"/>
                  </a:cubicBezTo>
                  <a:cubicBezTo>
                    <a:pt x="115443" y="62611"/>
                    <a:pt x="108966" y="75819"/>
                    <a:pt x="102489" y="82296"/>
                  </a:cubicBezTo>
                  <a:cubicBezTo>
                    <a:pt x="84074" y="101981"/>
                    <a:pt x="46609" y="92075"/>
                    <a:pt x="46609" y="108458"/>
                  </a:cubicBezTo>
                  <a:cubicBezTo>
                    <a:pt x="46609" y="116078"/>
                    <a:pt x="61087" y="120777"/>
                    <a:pt x="88773" y="126238"/>
                  </a:cubicBezTo>
                  <a:cubicBezTo>
                    <a:pt x="118237" y="132080"/>
                    <a:pt x="128778" y="147193"/>
                    <a:pt x="128778" y="164719"/>
                  </a:cubicBezTo>
                  <a:cubicBezTo>
                    <a:pt x="128778" y="192024"/>
                    <a:pt x="104521" y="208661"/>
                    <a:pt x="63627" y="208661"/>
                  </a:cubicBezTo>
                  <a:cubicBezTo>
                    <a:pt x="26416" y="208661"/>
                    <a:pt x="0" y="191135"/>
                    <a:pt x="0" y="166878"/>
                  </a:cubicBezTo>
                  <a:cubicBezTo>
                    <a:pt x="0" y="146558"/>
                    <a:pt x="10795" y="134620"/>
                    <a:pt x="34798" y="128778"/>
                  </a:cubicBezTo>
                  <a:cubicBezTo>
                    <a:pt x="25273" y="122936"/>
                    <a:pt x="20955" y="117348"/>
                    <a:pt x="20955" y="111252"/>
                  </a:cubicBezTo>
                  <a:cubicBezTo>
                    <a:pt x="20955" y="102362"/>
                    <a:pt x="29591" y="94615"/>
                    <a:pt x="42799" y="91567"/>
                  </a:cubicBezTo>
                  <a:lnTo>
                    <a:pt x="42799" y="90932"/>
                  </a:lnTo>
                  <a:cubicBezTo>
                    <a:pt x="32639" y="86614"/>
                    <a:pt x="25019" y="80772"/>
                    <a:pt x="19685" y="73406"/>
                  </a:cubicBezTo>
                  <a:cubicBezTo>
                    <a:pt x="14732" y="66294"/>
                    <a:pt x="12319" y="57785"/>
                    <a:pt x="12319" y="47625"/>
                  </a:cubicBezTo>
                  <a:cubicBezTo>
                    <a:pt x="12319" y="18161"/>
                    <a:pt x="35433" y="0"/>
                    <a:pt x="72517" y="0"/>
                  </a:cubicBezTo>
                  <a:lnTo>
                    <a:pt x="1294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3F18E26-7360-16C4-018F-657FBA0E32F7}"/>
                </a:ext>
              </a:extLst>
            </p:cNvPr>
            <p:cNvSpPr/>
            <p:nvPr/>
          </p:nvSpPr>
          <p:spPr>
            <a:xfrm>
              <a:off x="387604" y="63500"/>
              <a:ext cx="98298" cy="100584"/>
            </a:xfrm>
            <a:custGeom>
              <a:avLst/>
              <a:gdLst/>
              <a:ahLst/>
              <a:cxnLst/>
              <a:rect l="l" t="t" r="r" b="b"/>
              <a:pathLst>
                <a:path w="98298" h="100584">
                  <a:moveTo>
                    <a:pt x="98298" y="47117"/>
                  </a:moveTo>
                  <a:lnTo>
                    <a:pt x="68199" y="65405"/>
                  </a:lnTo>
                  <a:lnTo>
                    <a:pt x="66167" y="100584"/>
                  </a:lnTo>
                  <a:lnTo>
                    <a:pt x="39497" y="77597"/>
                  </a:lnTo>
                  <a:lnTo>
                    <a:pt x="5461" y="86614"/>
                  </a:lnTo>
                  <a:lnTo>
                    <a:pt x="19050" y="54102"/>
                  </a:lnTo>
                  <a:lnTo>
                    <a:pt x="0" y="24511"/>
                  </a:lnTo>
                  <a:lnTo>
                    <a:pt x="35179" y="27432"/>
                  </a:lnTo>
                  <a:lnTo>
                    <a:pt x="57404" y="0"/>
                  </a:lnTo>
                  <a:lnTo>
                    <a:pt x="65532" y="34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E580067-77BD-76B8-9D2F-412794536C53}"/>
                </a:ext>
              </a:extLst>
            </p:cNvPr>
            <p:cNvSpPr/>
            <p:nvPr/>
          </p:nvSpPr>
          <p:spPr>
            <a:xfrm>
              <a:off x="156464" y="104013"/>
              <a:ext cx="81026" cy="82804"/>
            </a:xfrm>
            <a:custGeom>
              <a:avLst/>
              <a:gdLst/>
              <a:ahLst/>
              <a:cxnLst/>
              <a:rect l="l" t="t" r="r" b="b"/>
              <a:pathLst>
                <a:path w="81026" h="82804">
                  <a:moveTo>
                    <a:pt x="81026" y="38735"/>
                  </a:moveTo>
                  <a:lnTo>
                    <a:pt x="56261" y="53848"/>
                  </a:lnTo>
                  <a:lnTo>
                    <a:pt x="54610" y="82804"/>
                  </a:lnTo>
                  <a:lnTo>
                    <a:pt x="32639" y="63881"/>
                  </a:lnTo>
                  <a:lnTo>
                    <a:pt x="4572" y="71247"/>
                  </a:lnTo>
                  <a:lnTo>
                    <a:pt x="15748" y="44450"/>
                  </a:lnTo>
                  <a:lnTo>
                    <a:pt x="0" y="20066"/>
                  </a:lnTo>
                  <a:lnTo>
                    <a:pt x="28956" y="22479"/>
                  </a:lnTo>
                  <a:lnTo>
                    <a:pt x="47371" y="0"/>
                  </a:lnTo>
                  <a:lnTo>
                    <a:pt x="54102" y="28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11607A7-A7B9-B4FF-EFE2-94AAC3A79D8B}"/>
                </a:ext>
              </a:extLst>
            </p:cNvPr>
            <p:cNvSpPr/>
            <p:nvPr/>
          </p:nvSpPr>
          <p:spPr>
            <a:xfrm>
              <a:off x="63500" y="194945"/>
              <a:ext cx="60706" cy="62103"/>
            </a:xfrm>
            <a:custGeom>
              <a:avLst/>
              <a:gdLst/>
              <a:ahLst/>
              <a:cxnLst/>
              <a:rect l="l" t="t" r="r" b="b"/>
              <a:pathLst>
                <a:path w="60706" h="62103">
                  <a:moveTo>
                    <a:pt x="60706" y="29083"/>
                  </a:moveTo>
                  <a:lnTo>
                    <a:pt x="42164" y="40386"/>
                  </a:lnTo>
                  <a:lnTo>
                    <a:pt x="40894" y="62103"/>
                  </a:lnTo>
                  <a:lnTo>
                    <a:pt x="24384" y="48006"/>
                  </a:lnTo>
                  <a:lnTo>
                    <a:pt x="3429" y="53594"/>
                  </a:lnTo>
                  <a:lnTo>
                    <a:pt x="11811" y="33528"/>
                  </a:lnTo>
                  <a:lnTo>
                    <a:pt x="0" y="15113"/>
                  </a:lnTo>
                  <a:lnTo>
                    <a:pt x="21717" y="16891"/>
                  </a:lnTo>
                  <a:lnTo>
                    <a:pt x="35433" y="0"/>
                  </a:lnTo>
                  <a:lnTo>
                    <a:pt x="40386" y="21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DE52BC9-E2B9-5455-C299-60D59917C671}"/>
                </a:ext>
              </a:extLst>
            </p:cNvPr>
            <p:cNvSpPr/>
            <p:nvPr/>
          </p:nvSpPr>
          <p:spPr>
            <a:xfrm>
              <a:off x="604393" y="217805"/>
              <a:ext cx="112014" cy="114681"/>
            </a:xfrm>
            <a:custGeom>
              <a:avLst/>
              <a:gdLst/>
              <a:ahLst/>
              <a:cxnLst/>
              <a:rect l="l" t="t" r="r" b="b"/>
              <a:pathLst>
                <a:path w="112014" h="114681">
                  <a:moveTo>
                    <a:pt x="112014" y="53721"/>
                  </a:moveTo>
                  <a:lnTo>
                    <a:pt x="77724" y="74549"/>
                  </a:lnTo>
                  <a:lnTo>
                    <a:pt x="75438" y="114681"/>
                  </a:lnTo>
                  <a:lnTo>
                    <a:pt x="44958" y="88519"/>
                  </a:lnTo>
                  <a:lnTo>
                    <a:pt x="6096" y="98806"/>
                  </a:lnTo>
                  <a:lnTo>
                    <a:pt x="21717" y="61595"/>
                  </a:lnTo>
                  <a:lnTo>
                    <a:pt x="0" y="27813"/>
                  </a:lnTo>
                  <a:lnTo>
                    <a:pt x="40005" y="31115"/>
                  </a:lnTo>
                  <a:lnTo>
                    <a:pt x="65405" y="0"/>
                  </a:lnTo>
                  <a:lnTo>
                    <a:pt x="74676" y="39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1614215-FF78-BCE9-E2E4-25177CB94441}"/>
                </a:ext>
              </a:extLst>
            </p:cNvPr>
            <p:cNvSpPr/>
            <p:nvPr/>
          </p:nvSpPr>
          <p:spPr>
            <a:xfrm>
              <a:off x="638429" y="406654"/>
              <a:ext cx="130556" cy="133477"/>
            </a:xfrm>
            <a:custGeom>
              <a:avLst/>
              <a:gdLst/>
              <a:ahLst/>
              <a:cxnLst/>
              <a:rect l="l" t="t" r="r" b="b"/>
              <a:pathLst>
                <a:path w="130556" h="133477">
                  <a:moveTo>
                    <a:pt x="130556" y="62357"/>
                  </a:moveTo>
                  <a:lnTo>
                    <a:pt x="90551" y="86741"/>
                  </a:lnTo>
                  <a:lnTo>
                    <a:pt x="87884" y="133477"/>
                  </a:lnTo>
                  <a:lnTo>
                    <a:pt x="52451" y="102997"/>
                  </a:lnTo>
                  <a:lnTo>
                    <a:pt x="7239" y="114935"/>
                  </a:lnTo>
                  <a:lnTo>
                    <a:pt x="25273" y="71755"/>
                  </a:lnTo>
                  <a:lnTo>
                    <a:pt x="0" y="32385"/>
                  </a:lnTo>
                  <a:lnTo>
                    <a:pt x="46609" y="36195"/>
                  </a:lnTo>
                  <a:lnTo>
                    <a:pt x="76200" y="0"/>
                  </a:lnTo>
                  <a:lnTo>
                    <a:pt x="86995" y="45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A3663B7-5242-87C9-DAF0-5CDFAD06207F}"/>
                </a:ext>
              </a:extLst>
            </p:cNvPr>
            <p:cNvSpPr/>
            <p:nvPr/>
          </p:nvSpPr>
          <p:spPr>
            <a:xfrm>
              <a:off x="95758" y="162687"/>
              <a:ext cx="288036" cy="426593"/>
            </a:xfrm>
            <a:custGeom>
              <a:avLst/>
              <a:gdLst/>
              <a:ahLst/>
              <a:cxnLst/>
              <a:rect l="l" t="t" r="r" b="b"/>
              <a:pathLst>
                <a:path w="288036" h="426593">
                  <a:moveTo>
                    <a:pt x="288036" y="114427"/>
                  </a:moveTo>
                  <a:cubicBezTo>
                    <a:pt x="288036" y="114427"/>
                    <a:pt x="189484" y="0"/>
                    <a:pt x="94742" y="76962"/>
                  </a:cubicBezTo>
                  <a:cubicBezTo>
                    <a:pt x="0" y="153924"/>
                    <a:pt x="37465" y="406908"/>
                    <a:pt x="37465" y="406908"/>
                  </a:cubicBezTo>
                  <a:cubicBezTo>
                    <a:pt x="37465" y="406908"/>
                    <a:pt x="43815" y="293751"/>
                    <a:pt x="67945" y="255016"/>
                  </a:cubicBezTo>
                  <a:cubicBezTo>
                    <a:pt x="114427" y="385953"/>
                    <a:pt x="184404" y="426593"/>
                    <a:pt x="184404" y="426593"/>
                  </a:cubicBezTo>
                  <a:cubicBezTo>
                    <a:pt x="184404" y="426593"/>
                    <a:pt x="102362" y="318516"/>
                    <a:pt x="135382" y="194564"/>
                  </a:cubicBezTo>
                  <a:cubicBezTo>
                    <a:pt x="186182" y="218059"/>
                    <a:pt x="219329" y="220599"/>
                    <a:pt x="235839" y="219964"/>
                  </a:cubicBezTo>
                  <a:cubicBezTo>
                    <a:pt x="159512" y="176149"/>
                    <a:pt x="157607" y="136652"/>
                    <a:pt x="167259" y="118237"/>
                  </a:cubicBezTo>
                  <a:cubicBezTo>
                    <a:pt x="175514" y="102362"/>
                    <a:pt x="200279" y="64897"/>
                    <a:pt x="288036" y="11442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8C24ECB-3199-FA81-8FC6-7BFA61F3ABB1}"/>
                </a:ext>
              </a:extLst>
            </p:cNvPr>
            <p:cNvSpPr/>
            <p:nvPr/>
          </p:nvSpPr>
          <p:spPr>
            <a:xfrm>
              <a:off x="78740" y="198247"/>
              <a:ext cx="305181" cy="371348"/>
            </a:xfrm>
            <a:custGeom>
              <a:avLst/>
              <a:gdLst/>
              <a:ahLst/>
              <a:cxnLst/>
              <a:rect l="l" t="t" r="r" b="b"/>
              <a:pathLst>
                <a:path w="305181" h="371348">
                  <a:moveTo>
                    <a:pt x="77724" y="53721"/>
                  </a:moveTo>
                  <a:cubicBezTo>
                    <a:pt x="108966" y="22479"/>
                    <a:pt x="142621" y="7493"/>
                    <a:pt x="178435" y="9906"/>
                  </a:cubicBezTo>
                  <a:cubicBezTo>
                    <a:pt x="199263" y="11176"/>
                    <a:pt x="218694" y="18161"/>
                    <a:pt x="235331" y="27305"/>
                  </a:cubicBezTo>
                  <a:lnTo>
                    <a:pt x="235839" y="27559"/>
                  </a:lnTo>
                  <a:cubicBezTo>
                    <a:pt x="276733" y="46228"/>
                    <a:pt x="305181" y="78994"/>
                    <a:pt x="305181" y="78994"/>
                  </a:cubicBezTo>
                  <a:cubicBezTo>
                    <a:pt x="301625" y="74295"/>
                    <a:pt x="286639" y="56134"/>
                    <a:pt x="278384" y="48641"/>
                  </a:cubicBezTo>
                  <a:cubicBezTo>
                    <a:pt x="256667" y="28956"/>
                    <a:pt x="220726" y="4699"/>
                    <a:pt x="178943" y="2159"/>
                  </a:cubicBezTo>
                  <a:cubicBezTo>
                    <a:pt x="141097" y="0"/>
                    <a:pt x="105156" y="15367"/>
                    <a:pt x="72263" y="48387"/>
                  </a:cubicBezTo>
                  <a:cubicBezTo>
                    <a:pt x="13970" y="106680"/>
                    <a:pt x="16510" y="205740"/>
                    <a:pt x="28321" y="279273"/>
                  </a:cubicBezTo>
                  <a:cubicBezTo>
                    <a:pt x="37084" y="334137"/>
                    <a:pt x="54102" y="368427"/>
                    <a:pt x="54610" y="371348"/>
                  </a:cubicBezTo>
                  <a:cubicBezTo>
                    <a:pt x="54610" y="371348"/>
                    <a:pt x="52959" y="359537"/>
                    <a:pt x="51181" y="340868"/>
                  </a:cubicBezTo>
                  <a:cubicBezTo>
                    <a:pt x="36322" y="281813"/>
                    <a:pt x="0" y="131826"/>
                    <a:pt x="77724" y="537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6950D64-35DF-32C5-79A3-EFBC953B7731}"/>
                </a:ext>
              </a:extLst>
            </p:cNvPr>
            <p:cNvSpPr/>
            <p:nvPr/>
          </p:nvSpPr>
          <p:spPr>
            <a:xfrm>
              <a:off x="151130" y="438150"/>
              <a:ext cx="129032" cy="151130"/>
            </a:xfrm>
            <a:custGeom>
              <a:avLst/>
              <a:gdLst/>
              <a:ahLst/>
              <a:cxnLst/>
              <a:rect l="l" t="t" r="r" b="b"/>
              <a:pathLst>
                <a:path w="129032" h="151130">
                  <a:moveTo>
                    <a:pt x="3429" y="0"/>
                  </a:moveTo>
                  <a:cubicBezTo>
                    <a:pt x="2159" y="3556"/>
                    <a:pt x="1016" y="7239"/>
                    <a:pt x="0" y="11176"/>
                  </a:cubicBezTo>
                  <a:cubicBezTo>
                    <a:pt x="10922" y="34290"/>
                    <a:pt x="35052" y="78359"/>
                    <a:pt x="75311" y="116840"/>
                  </a:cubicBezTo>
                  <a:cubicBezTo>
                    <a:pt x="89535" y="130302"/>
                    <a:pt x="111887" y="145161"/>
                    <a:pt x="129032" y="151130"/>
                  </a:cubicBezTo>
                  <a:cubicBezTo>
                    <a:pt x="129032" y="151130"/>
                    <a:pt x="118364" y="144780"/>
                    <a:pt x="102743" y="129667"/>
                  </a:cubicBezTo>
                  <a:cubicBezTo>
                    <a:pt x="44069" y="84074"/>
                    <a:pt x="12954" y="21717"/>
                    <a:pt x="3556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990F3D3-26B1-2837-ABF9-0F4296FC5FCE}"/>
                </a:ext>
              </a:extLst>
            </p:cNvPr>
            <p:cNvSpPr/>
            <p:nvPr/>
          </p:nvSpPr>
          <p:spPr>
            <a:xfrm>
              <a:off x="306197" y="254127"/>
              <a:ext cx="305816" cy="405130"/>
            </a:xfrm>
            <a:custGeom>
              <a:avLst/>
              <a:gdLst/>
              <a:ahLst/>
              <a:cxnLst/>
              <a:rect l="l" t="t" r="r" b="b"/>
              <a:pathLst>
                <a:path w="305816" h="405130">
                  <a:moveTo>
                    <a:pt x="80137" y="23622"/>
                  </a:moveTo>
                  <a:cubicBezTo>
                    <a:pt x="128397" y="9652"/>
                    <a:pt x="236220" y="0"/>
                    <a:pt x="268986" y="107569"/>
                  </a:cubicBezTo>
                  <a:cubicBezTo>
                    <a:pt x="305816" y="228981"/>
                    <a:pt x="131699" y="405130"/>
                    <a:pt x="131699" y="405130"/>
                  </a:cubicBezTo>
                  <a:cubicBezTo>
                    <a:pt x="131699" y="405130"/>
                    <a:pt x="181864" y="324993"/>
                    <a:pt x="188849" y="264033"/>
                  </a:cubicBezTo>
                  <a:cubicBezTo>
                    <a:pt x="129159" y="308610"/>
                    <a:pt x="75057" y="336550"/>
                    <a:pt x="0" y="342265"/>
                  </a:cubicBezTo>
                  <a:cubicBezTo>
                    <a:pt x="87757" y="297815"/>
                    <a:pt x="133477" y="265303"/>
                    <a:pt x="167894" y="174498"/>
                  </a:cubicBezTo>
                  <a:cubicBezTo>
                    <a:pt x="110617" y="170053"/>
                    <a:pt x="39497" y="136398"/>
                    <a:pt x="29972" y="130048"/>
                  </a:cubicBezTo>
                  <a:cubicBezTo>
                    <a:pt x="112649" y="145288"/>
                    <a:pt x="176276" y="137922"/>
                    <a:pt x="183134" y="96393"/>
                  </a:cubicBezTo>
                  <a:cubicBezTo>
                    <a:pt x="190119" y="54483"/>
                    <a:pt x="148844" y="28321"/>
                    <a:pt x="80137" y="23876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DFAE7E-3962-40F6-4A75-4C3C46C7A3B4}"/>
                </a:ext>
              </a:extLst>
            </p:cNvPr>
            <p:cNvSpPr/>
            <p:nvPr/>
          </p:nvSpPr>
          <p:spPr>
            <a:xfrm>
              <a:off x="305308" y="534670"/>
              <a:ext cx="186817" cy="65278"/>
            </a:xfrm>
            <a:custGeom>
              <a:avLst/>
              <a:gdLst/>
              <a:ahLst/>
              <a:cxnLst/>
              <a:rect l="l" t="t" r="r" b="b"/>
              <a:pathLst>
                <a:path w="186817" h="65278">
                  <a:moveTo>
                    <a:pt x="186817" y="0"/>
                  </a:moveTo>
                  <a:lnTo>
                    <a:pt x="185420" y="762"/>
                  </a:lnTo>
                  <a:cubicBezTo>
                    <a:pt x="182626" y="2413"/>
                    <a:pt x="139192" y="27051"/>
                    <a:pt x="86868" y="42545"/>
                  </a:cubicBezTo>
                  <a:cubicBezTo>
                    <a:pt x="61087" y="52324"/>
                    <a:pt x="33655" y="58928"/>
                    <a:pt x="2540" y="61468"/>
                  </a:cubicBezTo>
                  <a:cubicBezTo>
                    <a:pt x="1016" y="62230"/>
                    <a:pt x="0" y="62738"/>
                    <a:pt x="0" y="62738"/>
                  </a:cubicBezTo>
                  <a:cubicBezTo>
                    <a:pt x="0" y="62738"/>
                    <a:pt x="36830" y="65278"/>
                    <a:pt x="69977" y="56769"/>
                  </a:cubicBezTo>
                  <a:cubicBezTo>
                    <a:pt x="126365" y="42164"/>
                    <a:pt x="170053" y="18796"/>
                    <a:pt x="184277" y="10668"/>
                  </a:cubicBezTo>
                  <a:cubicBezTo>
                    <a:pt x="185293" y="7112"/>
                    <a:pt x="186055" y="3556"/>
                    <a:pt x="186817" y="12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979F8F4-0BCD-B8B2-9335-521361A8E29F}"/>
                </a:ext>
              </a:extLst>
            </p:cNvPr>
            <p:cNvSpPr/>
            <p:nvPr/>
          </p:nvSpPr>
          <p:spPr>
            <a:xfrm>
              <a:off x="390906" y="264287"/>
              <a:ext cx="232283" cy="394970"/>
            </a:xfrm>
            <a:custGeom>
              <a:avLst/>
              <a:gdLst/>
              <a:ahLst/>
              <a:cxnLst/>
              <a:rect l="l" t="t" r="r" b="b"/>
              <a:pathLst>
                <a:path w="232283" h="394970">
                  <a:moveTo>
                    <a:pt x="210312" y="107315"/>
                  </a:moveTo>
                  <a:cubicBezTo>
                    <a:pt x="192405" y="37084"/>
                    <a:pt x="138430" y="0"/>
                    <a:pt x="60452" y="1651"/>
                  </a:cubicBezTo>
                  <a:cubicBezTo>
                    <a:pt x="31623" y="2286"/>
                    <a:pt x="8509" y="9398"/>
                    <a:pt x="0" y="12319"/>
                  </a:cubicBezTo>
                  <a:cubicBezTo>
                    <a:pt x="27813" y="4953"/>
                    <a:pt x="71374" y="0"/>
                    <a:pt x="110363" y="14478"/>
                  </a:cubicBezTo>
                  <a:cubicBezTo>
                    <a:pt x="149352" y="24003"/>
                    <a:pt x="187325" y="49530"/>
                    <a:pt x="202565" y="109220"/>
                  </a:cubicBezTo>
                  <a:cubicBezTo>
                    <a:pt x="226568" y="202819"/>
                    <a:pt x="137033" y="309118"/>
                    <a:pt x="77343" y="362712"/>
                  </a:cubicBezTo>
                  <a:cubicBezTo>
                    <a:pt x="74803" y="364998"/>
                    <a:pt x="72771" y="366776"/>
                    <a:pt x="70866" y="368300"/>
                  </a:cubicBezTo>
                  <a:cubicBezTo>
                    <a:pt x="56515" y="384810"/>
                    <a:pt x="46736" y="394970"/>
                    <a:pt x="46736" y="394970"/>
                  </a:cubicBezTo>
                  <a:cubicBezTo>
                    <a:pt x="46736" y="394970"/>
                    <a:pt x="72517" y="381635"/>
                    <a:pt x="100584" y="353949"/>
                  </a:cubicBezTo>
                  <a:cubicBezTo>
                    <a:pt x="160528" y="294894"/>
                    <a:pt x="232283" y="193802"/>
                    <a:pt x="210058" y="10731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3F60254-CF39-F0F0-5555-DC989156CBFB}"/>
                </a:ext>
              </a:extLst>
            </p:cNvPr>
            <p:cNvSpPr/>
            <p:nvPr/>
          </p:nvSpPr>
          <p:spPr>
            <a:xfrm>
              <a:off x="450723" y="158877"/>
              <a:ext cx="96901" cy="96774"/>
            </a:xfrm>
            <a:custGeom>
              <a:avLst/>
              <a:gdLst/>
              <a:ahLst/>
              <a:cxnLst/>
              <a:rect l="l" t="t" r="r" b="b"/>
              <a:pathLst>
                <a:path w="96901" h="96774">
                  <a:moveTo>
                    <a:pt x="96901" y="48387"/>
                  </a:moveTo>
                  <a:cubicBezTo>
                    <a:pt x="96901" y="21590"/>
                    <a:pt x="75184" y="0"/>
                    <a:pt x="48514" y="0"/>
                  </a:cubicBezTo>
                  <a:cubicBezTo>
                    <a:pt x="21844" y="0"/>
                    <a:pt x="0" y="21717"/>
                    <a:pt x="0" y="48387"/>
                  </a:cubicBezTo>
                  <a:cubicBezTo>
                    <a:pt x="0" y="75057"/>
                    <a:pt x="21717" y="96774"/>
                    <a:pt x="48514" y="96774"/>
                  </a:cubicBezTo>
                  <a:cubicBezTo>
                    <a:pt x="75311" y="96774"/>
                    <a:pt x="96901" y="75057"/>
                    <a:pt x="96901" y="4838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9859705-C422-1B15-25B8-D22A72778B6A}"/>
                </a:ext>
              </a:extLst>
            </p:cNvPr>
            <p:cNvSpPr/>
            <p:nvPr/>
          </p:nvSpPr>
          <p:spPr>
            <a:xfrm>
              <a:off x="498094" y="162052"/>
              <a:ext cx="70993" cy="97917"/>
            </a:xfrm>
            <a:custGeom>
              <a:avLst/>
              <a:gdLst/>
              <a:ahLst/>
              <a:cxnLst/>
              <a:rect l="l" t="t" r="r" b="b"/>
              <a:pathLst>
                <a:path w="70993" h="97917">
                  <a:moveTo>
                    <a:pt x="20828" y="0"/>
                  </a:moveTo>
                  <a:cubicBezTo>
                    <a:pt x="20574" y="0"/>
                    <a:pt x="19304" y="0"/>
                    <a:pt x="17780" y="0"/>
                  </a:cubicBezTo>
                  <a:cubicBezTo>
                    <a:pt x="24511" y="2540"/>
                    <a:pt x="30607" y="6350"/>
                    <a:pt x="35560" y="11430"/>
                  </a:cubicBezTo>
                  <a:cubicBezTo>
                    <a:pt x="51562" y="17653"/>
                    <a:pt x="62865" y="31877"/>
                    <a:pt x="62865" y="48768"/>
                  </a:cubicBezTo>
                  <a:cubicBezTo>
                    <a:pt x="62865" y="71120"/>
                    <a:pt x="43815" y="89281"/>
                    <a:pt x="20193" y="89789"/>
                  </a:cubicBezTo>
                  <a:cubicBezTo>
                    <a:pt x="14351" y="92329"/>
                    <a:pt x="7874" y="93726"/>
                    <a:pt x="1143" y="93726"/>
                  </a:cubicBezTo>
                  <a:lnTo>
                    <a:pt x="0" y="93599"/>
                  </a:lnTo>
                  <a:cubicBezTo>
                    <a:pt x="6604" y="95758"/>
                    <a:pt x="14224" y="97917"/>
                    <a:pt x="19177" y="97917"/>
                  </a:cubicBezTo>
                  <a:cubicBezTo>
                    <a:pt x="47752" y="97917"/>
                    <a:pt x="70993" y="75819"/>
                    <a:pt x="70993" y="48768"/>
                  </a:cubicBezTo>
                  <a:cubicBezTo>
                    <a:pt x="70993" y="22606"/>
                    <a:pt x="49022" y="1143"/>
                    <a:pt x="20955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9CCD147-EB93-8DD1-41B1-E8628DEA2742}"/>
                </a:ext>
              </a:extLst>
            </p:cNvPr>
            <p:cNvSpPr/>
            <p:nvPr/>
          </p:nvSpPr>
          <p:spPr>
            <a:xfrm>
              <a:off x="281940" y="106172"/>
              <a:ext cx="96901" cy="96774"/>
            </a:xfrm>
            <a:custGeom>
              <a:avLst/>
              <a:gdLst/>
              <a:ahLst/>
              <a:cxnLst/>
              <a:rect l="l" t="t" r="r" b="b"/>
              <a:pathLst>
                <a:path w="96901" h="96774">
                  <a:moveTo>
                    <a:pt x="96901" y="48387"/>
                  </a:moveTo>
                  <a:cubicBezTo>
                    <a:pt x="96901" y="21590"/>
                    <a:pt x="75184" y="0"/>
                    <a:pt x="48514" y="0"/>
                  </a:cubicBezTo>
                  <a:cubicBezTo>
                    <a:pt x="21844" y="0"/>
                    <a:pt x="0" y="21717"/>
                    <a:pt x="0" y="48387"/>
                  </a:cubicBezTo>
                  <a:cubicBezTo>
                    <a:pt x="0" y="75057"/>
                    <a:pt x="21717" y="96774"/>
                    <a:pt x="48514" y="96774"/>
                  </a:cubicBezTo>
                  <a:cubicBezTo>
                    <a:pt x="75311" y="96774"/>
                    <a:pt x="96901" y="75057"/>
                    <a:pt x="96901" y="4838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DADB3F0-4BAA-8BED-2083-B0B0C4019663}"/>
                </a:ext>
              </a:extLst>
            </p:cNvPr>
            <p:cNvSpPr/>
            <p:nvPr/>
          </p:nvSpPr>
          <p:spPr>
            <a:xfrm>
              <a:off x="258318" y="100203"/>
              <a:ext cx="72009" cy="99441"/>
            </a:xfrm>
            <a:custGeom>
              <a:avLst/>
              <a:gdLst/>
              <a:ahLst/>
              <a:cxnLst/>
              <a:rect l="l" t="t" r="r" b="b"/>
              <a:pathLst>
                <a:path w="72009" h="99441">
                  <a:moveTo>
                    <a:pt x="38989" y="89662"/>
                  </a:moveTo>
                  <a:cubicBezTo>
                    <a:pt x="31750" y="87757"/>
                    <a:pt x="25019" y="84709"/>
                    <a:pt x="19685" y="79248"/>
                  </a:cubicBezTo>
                  <a:cubicBezTo>
                    <a:pt x="11938" y="71374"/>
                    <a:pt x="7747" y="61087"/>
                    <a:pt x="8001" y="50292"/>
                  </a:cubicBezTo>
                  <a:cubicBezTo>
                    <a:pt x="8382" y="27305"/>
                    <a:pt x="30226" y="9906"/>
                    <a:pt x="49784" y="8636"/>
                  </a:cubicBezTo>
                  <a:cubicBezTo>
                    <a:pt x="51689" y="8636"/>
                    <a:pt x="53340" y="9017"/>
                    <a:pt x="55118" y="9144"/>
                  </a:cubicBezTo>
                  <a:cubicBezTo>
                    <a:pt x="60325" y="7112"/>
                    <a:pt x="66040" y="5969"/>
                    <a:pt x="72009" y="5969"/>
                  </a:cubicBezTo>
                  <a:cubicBezTo>
                    <a:pt x="66802" y="3175"/>
                    <a:pt x="58801" y="0"/>
                    <a:pt x="49276" y="889"/>
                  </a:cubicBezTo>
                  <a:cubicBezTo>
                    <a:pt x="26416" y="2286"/>
                    <a:pt x="635" y="22860"/>
                    <a:pt x="254" y="50165"/>
                  </a:cubicBezTo>
                  <a:cubicBezTo>
                    <a:pt x="0" y="63119"/>
                    <a:pt x="4953" y="75438"/>
                    <a:pt x="14224" y="84709"/>
                  </a:cubicBezTo>
                  <a:cubicBezTo>
                    <a:pt x="23622" y="94234"/>
                    <a:pt x="36195" y="99441"/>
                    <a:pt x="49530" y="99441"/>
                  </a:cubicBezTo>
                  <a:cubicBezTo>
                    <a:pt x="49784" y="99441"/>
                    <a:pt x="51816" y="99314"/>
                    <a:pt x="53848" y="99187"/>
                  </a:cubicBezTo>
                  <a:lnTo>
                    <a:pt x="53848" y="99187"/>
                  </a:lnTo>
                  <a:cubicBezTo>
                    <a:pt x="48260" y="96901"/>
                    <a:pt x="43307" y="93599"/>
                    <a:pt x="38989" y="8953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0C95BCAE-BA9F-8B64-9E09-AD74CB8BAF4D}"/>
                </a:ext>
              </a:extLst>
            </p:cNvPr>
            <p:cNvSpPr/>
            <p:nvPr/>
          </p:nvSpPr>
          <p:spPr>
            <a:xfrm>
              <a:off x="824357" y="284480"/>
              <a:ext cx="128651" cy="162941"/>
            </a:xfrm>
            <a:custGeom>
              <a:avLst/>
              <a:gdLst/>
              <a:ahLst/>
              <a:cxnLst/>
              <a:rect l="l" t="t" r="r" b="b"/>
              <a:pathLst>
                <a:path w="128651" h="162941">
                  <a:moveTo>
                    <a:pt x="66929" y="29845"/>
                  </a:moveTo>
                  <a:cubicBezTo>
                    <a:pt x="90805" y="27686"/>
                    <a:pt x="97663" y="50292"/>
                    <a:pt x="97663" y="50292"/>
                  </a:cubicBezTo>
                  <a:lnTo>
                    <a:pt x="45212" y="58420"/>
                  </a:lnTo>
                  <a:cubicBezTo>
                    <a:pt x="45212" y="58420"/>
                    <a:pt x="43053" y="32004"/>
                    <a:pt x="66929" y="29845"/>
                  </a:cubicBezTo>
                  <a:moveTo>
                    <a:pt x="125349" y="96012"/>
                  </a:moveTo>
                  <a:cubicBezTo>
                    <a:pt x="125349" y="96012"/>
                    <a:pt x="118491" y="116967"/>
                    <a:pt x="100584" y="121158"/>
                  </a:cubicBezTo>
                  <a:cubicBezTo>
                    <a:pt x="82677" y="125349"/>
                    <a:pt x="48133" y="125857"/>
                    <a:pt x="46863" y="84074"/>
                  </a:cubicBezTo>
                  <a:lnTo>
                    <a:pt x="119761" y="58039"/>
                  </a:lnTo>
                  <a:cubicBezTo>
                    <a:pt x="119761" y="58039"/>
                    <a:pt x="105664" y="0"/>
                    <a:pt x="50292" y="13208"/>
                  </a:cubicBezTo>
                  <a:cubicBezTo>
                    <a:pt x="12700" y="22225"/>
                    <a:pt x="0" y="73406"/>
                    <a:pt x="7620" y="102743"/>
                  </a:cubicBezTo>
                  <a:cubicBezTo>
                    <a:pt x="17018" y="138557"/>
                    <a:pt x="56261" y="162941"/>
                    <a:pt x="92456" y="147574"/>
                  </a:cubicBezTo>
                  <a:cubicBezTo>
                    <a:pt x="128651" y="132207"/>
                    <a:pt x="125349" y="96012"/>
                    <a:pt x="125349" y="960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63BED40-F92D-0D28-34C9-DF4F4EF684DC}"/>
                </a:ext>
              </a:extLst>
            </p:cNvPr>
            <p:cNvSpPr/>
            <p:nvPr/>
          </p:nvSpPr>
          <p:spPr>
            <a:xfrm>
              <a:off x="882904" y="314071"/>
              <a:ext cx="30861" cy="23114"/>
            </a:xfrm>
            <a:custGeom>
              <a:avLst/>
              <a:gdLst/>
              <a:ahLst/>
              <a:cxnLst/>
              <a:rect l="l" t="t" r="r" b="b"/>
              <a:pathLst>
                <a:path w="30861" h="23114">
                  <a:moveTo>
                    <a:pt x="0" y="2413"/>
                  </a:moveTo>
                  <a:lnTo>
                    <a:pt x="889" y="2921"/>
                  </a:lnTo>
                  <a:cubicBezTo>
                    <a:pt x="14351" y="3937"/>
                    <a:pt x="21209" y="17272"/>
                    <a:pt x="23622" y="23114"/>
                  </a:cubicBezTo>
                  <a:lnTo>
                    <a:pt x="30861" y="21971"/>
                  </a:lnTo>
                  <a:lnTo>
                    <a:pt x="30861" y="20447"/>
                  </a:lnTo>
                  <a:cubicBezTo>
                    <a:pt x="28956" y="15621"/>
                    <a:pt x="24003" y="6477"/>
                    <a:pt x="15494" y="508"/>
                  </a:cubicBezTo>
                  <a:cubicBezTo>
                    <a:pt x="13335" y="254"/>
                    <a:pt x="10922" y="0"/>
                    <a:pt x="8382" y="254"/>
                  </a:cubicBezTo>
                  <a:cubicBezTo>
                    <a:pt x="5080" y="508"/>
                    <a:pt x="2413" y="1397"/>
                    <a:pt x="0" y="241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3FA9F8B-DBA8-1C77-10F2-1E5877BA66FF}"/>
                </a:ext>
              </a:extLst>
            </p:cNvPr>
            <p:cNvSpPr/>
            <p:nvPr/>
          </p:nvSpPr>
          <p:spPr>
            <a:xfrm>
              <a:off x="875157" y="296545"/>
              <a:ext cx="11430" cy="1143"/>
            </a:xfrm>
            <a:custGeom>
              <a:avLst/>
              <a:gdLst/>
              <a:ahLst/>
              <a:cxnLst/>
              <a:rect l="l" t="t" r="r" b="b"/>
              <a:pathLst>
                <a:path w="11430" h="1143">
                  <a:moveTo>
                    <a:pt x="11430" y="0"/>
                  </a:moveTo>
                  <a:cubicBezTo>
                    <a:pt x="7874" y="0"/>
                    <a:pt x="4064" y="508"/>
                    <a:pt x="0" y="1143"/>
                  </a:cubicBezTo>
                  <a:cubicBezTo>
                    <a:pt x="4191" y="254"/>
                    <a:pt x="7620" y="254"/>
                    <a:pt x="11430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7127C8E-FF2E-613C-0A7D-2F4F2F0574C7}"/>
                </a:ext>
              </a:extLst>
            </p:cNvPr>
            <p:cNvSpPr/>
            <p:nvPr/>
          </p:nvSpPr>
          <p:spPr>
            <a:xfrm>
              <a:off x="809879" y="297688"/>
              <a:ext cx="124841" cy="146685"/>
            </a:xfrm>
            <a:custGeom>
              <a:avLst/>
              <a:gdLst/>
              <a:ahLst/>
              <a:cxnLst/>
              <a:rect l="l" t="t" r="r" b="b"/>
              <a:pathLst>
                <a:path w="124841" h="146685">
                  <a:moveTo>
                    <a:pt x="107061" y="134366"/>
                  </a:moveTo>
                  <a:cubicBezTo>
                    <a:pt x="97028" y="138684"/>
                    <a:pt x="86741" y="139573"/>
                    <a:pt x="76835" y="138303"/>
                  </a:cubicBezTo>
                  <a:cubicBezTo>
                    <a:pt x="67691" y="138811"/>
                    <a:pt x="58293" y="138049"/>
                    <a:pt x="49276" y="134747"/>
                  </a:cubicBezTo>
                  <a:cubicBezTo>
                    <a:pt x="24765" y="125857"/>
                    <a:pt x="9525" y="105283"/>
                    <a:pt x="8763" y="79883"/>
                  </a:cubicBezTo>
                  <a:cubicBezTo>
                    <a:pt x="7874" y="56515"/>
                    <a:pt x="15494" y="37084"/>
                    <a:pt x="30607" y="23749"/>
                  </a:cubicBezTo>
                  <a:cubicBezTo>
                    <a:pt x="32512" y="21971"/>
                    <a:pt x="34798" y="20955"/>
                    <a:pt x="36957" y="19431"/>
                  </a:cubicBezTo>
                  <a:cubicBezTo>
                    <a:pt x="43942" y="10160"/>
                    <a:pt x="53086" y="2921"/>
                    <a:pt x="64897" y="0"/>
                  </a:cubicBezTo>
                  <a:cubicBezTo>
                    <a:pt x="51943" y="2159"/>
                    <a:pt x="37846" y="7239"/>
                    <a:pt x="25527" y="18034"/>
                  </a:cubicBezTo>
                  <a:cubicBezTo>
                    <a:pt x="13843" y="28448"/>
                    <a:pt x="0" y="47625"/>
                    <a:pt x="1143" y="80010"/>
                  </a:cubicBezTo>
                  <a:cubicBezTo>
                    <a:pt x="2159" y="108712"/>
                    <a:pt x="19177" y="131826"/>
                    <a:pt x="46736" y="141859"/>
                  </a:cubicBezTo>
                  <a:cubicBezTo>
                    <a:pt x="55626" y="145034"/>
                    <a:pt x="64897" y="146685"/>
                    <a:pt x="73660" y="146685"/>
                  </a:cubicBezTo>
                  <a:cubicBezTo>
                    <a:pt x="92456" y="146685"/>
                    <a:pt x="110109" y="139700"/>
                    <a:pt x="121793" y="126619"/>
                  </a:cubicBezTo>
                  <a:lnTo>
                    <a:pt x="124841" y="122301"/>
                  </a:lnTo>
                  <a:cubicBezTo>
                    <a:pt x="120269" y="126873"/>
                    <a:pt x="114681" y="131191"/>
                    <a:pt x="107061" y="1344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Freeform 34">
            <a:extLst>
              <a:ext uri="{FF2B5EF4-FFF2-40B4-BE49-F238E27FC236}">
                <a16:creationId xmlns:a16="http://schemas.microsoft.com/office/drawing/2014/main" id="{FE5BA55E-A634-513F-451E-E4DE0C21D613}"/>
              </a:ext>
            </a:extLst>
          </p:cNvPr>
          <p:cNvSpPr/>
          <p:nvPr/>
        </p:nvSpPr>
        <p:spPr>
          <a:xfrm>
            <a:off x="3664048" y="12524003"/>
            <a:ext cx="2902220" cy="686724"/>
          </a:xfrm>
          <a:custGeom>
            <a:avLst/>
            <a:gdLst/>
            <a:ahLst/>
            <a:cxnLst/>
            <a:rect l="l" t="t" r="r" b="b"/>
            <a:pathLst>
              <a:path w="2902220" h="686724">
                <a:moveTo>
                  <a:pt x="0" y="0"/>
                </a:moveTo>
                <a:lnTo>
                  <a:pt x="2902220" y="0"/>
                </a:lnTo>
                <a:lnTo>
                  <a:pt x="2902220" y="686724"/>
                </a:lnTo>
                <a:lnTo>
                  <a:pt x="0" y="68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41BD7D0D-A5BF-2D91-8F47-928018499889}"/>
              </a:ext>
            </a:extLst>
          </p:cNvPr>
          <p:cNvSpPr/>
          <p:nvPr/>
        </p:nvSpPr>
        <p:spPr>
          <a:xfrm>
            <a:off x="6924161" y="12523194"/>
            <a:ext cx="1757953" cy="685009"/>
          </a:xfrm>
          <a:custGeom>
            <a:avLst/>
            <a:gdLst/>
            <a:ahLst/>
            <a:cxnLst/>
            <a:rect l="l" t="t" r="r" b="b"/>
            <a:pathLst>
              <a:path w="1757953" h="685009">
                <a:moveTo>
                  <a:pt x="0" y="0"/>
                </a:moveTo>
                <a:lnTo>
                  <a:pt x="1757953" y="0"/>
                </a:lnTo>
                <a:lnTo>
                  <a:pt x="1757953" y="685009"/>
                </a:lnTo>
                <a:lnTo>
                  <a:pt x="0" y="685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0A0452DA-5324-43FF-354F-E1FDA760CF46}"/>
              </a:ext>
            </a:extLst>
          </p:cNvPr>
          <p:cNvSpPr txBox="1"/>
          <p:nvPr/>
        </p:nvSpPr>
        <p:spPr>
          <a:xfrm>
            <a:off x="1290133" y="4225518"/>
            <a:ext cx="9073067" cy="1385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Zgłoszenia dokonuje koordynator projektu w danej szkole. </a:t>
            </a:r>
          </a:p>
          <a:p>
            <a:pPr algn="just">
              <a:lnSpc>
                <a:spcPts val="3705"/>
              </a:lnSpc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 konkursie mogą brać udział nauczyciele wyróżnieni Krajową Odznaką Jakości. </a:t>
            </a:r>
            <a:endParaRPr lang="en-US" sz="2503" spc="55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EECDBBD5-686E-D61E-4C95-F8F963DCBCFF}"/>
              </a:ext>
            </a:extLst>
          </p:cNvPr>
          <p:cNvSpPr txBox="1"/>
          <p:nvPr/>
        </p:nvSpPr>
        <p:spPr>
          <a:xfrm>
            <a:off x="1267225" y="5881025"/>
            <a:ext cx="10924775" cy="565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5"/>
              </a:lnSpc>
            </a:pPr>
            <a:r>
              <a:rPr lang="pl-PL" sz="2503" b="1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Kategorie główne 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Projekt dla uczniów w wieku 3-6 lat 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Projekt dla uczniów w wieku 7-10 lat 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Projekt dla uczniów w wieku 11-15 lat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Projekt dla uczniów w wieku 16-19 lat </a:t>
            </a:r>
          </a:p>
          <a:p>
            <a:pPr algn="just">
              <a:lnSpc>
                <a:spcPts val="3705"/>
              </a:lnSpc>
            </a:pPr>
            <a:endParaRPr lang="pl-PL" sz="2503" spc="55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algn="just">
              <a:lnSpc>
                <a:spcPts val="3705"/>
              </a:lnSpc>
            </a:pPr>
            <a:r>
              <a:rPr lang="pl-PL" sz="2503" b="1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Kategorie dodatkowe w 2025 r. 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Synergia eTwinning-Erasmus+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Ambasador eTwinning 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Debiut 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Edukacja proekologiczna</a:t>
            </a:r>
          </a:p>
          <a:p>
            <a:pPr marL="457200" indent="-457200" algn="just">
              <a:lnSpc>
                <a:spcPts val="3705"/>
              </a:lnSpc>
              <a:buFont typeface="Arial" panose="020B0604020202020204" pitchFamily="34" charset="0"/>
              <a:buChar char="•"/>
            </a:pPr>
            <a:r>
              <a:rPr lang="pl-PL" sz="2503" spc="55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Wartości europejskie i edukacja obywatelska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AFE3B5D2-BC5D-9F31-833B-8C167CFC9E70}"/>
              </a:ext>
            </a:extLst>
          </p:cNvPr>
          <p:cNvSpPr txBox="1"/>
          <p:nvPr/>
        </p:nvSpPr>
        <p:spPr>
          <a:xfrm>
            <a:off x="23183421" y="12795437"/>
            <a:ext cx="364350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pl-PL" sz="2503" dirty="0">
                <a:solidFill>
                  <a:srgbClr val="362F82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endParaRPr lang="en-US" sz="2503" dirty="0">
              <a:solidFill>
                <a:srgbClr val="362F8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371424A7-ADAA-CD69-806D-91BA6D2FEB1C}"/>
              </a:ext>
            </a:extLst>
          </p:cNvPr>
          <p:cNvSpPr txBox="1"/>
          <p:nvPr/>
        </p:nvSpPr>
        <p:spPr>
          <a:xfrm>
            <a:off x="1281503" y="1650063"/>
            <a:ext cx="11359826" cy="2077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11"/>
              </a:lnSpc>
            </a:pPr>
            <a:r>
              <a:rPr lang="pl-PL" sz="6008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Ogólnopolski konkurs </a:t>
            </a:r>
            <a:br>
              <a:rPr lang="pl-PL" sz="6008" b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</a:br>
            <a:r>
              <a:rPr lang="pl-PL" sz="6008" b="1" i="1" dirty="0">
                <a:solidFill>
                  <a:srgbClr val="FFFFFF"/>
                </a:solidFill>
                <a:latin typeface="Arial" panose="020B0604020202020204" pitchFamily="34" charset="0"/>
                <a:ea typeface="Roboto Bold"/>
                <a:cs typeface="Arial" panose="020B0604020202020204" pitchFamily="34" charset="0"/>
                <a:sym typeface="Roboto Bold"/>
              </a:rPr>
              <a:t>Nasz projekt eTwinning </a:t>
            </a:r>
            <a:endParaRPr lang="en-US" sz="6008" b="1" i="1" dirty="0">
              <a:solidFill>
                <a:srgbClr val="FFFFFF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523764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1266</Words>
  <Application>Microsoft Office PowerPoint</Application>
  <PresentationFormat>Niestandardowy</PresentationFormat>
  <Paragraphs>238</Paragraphs>
  <Slides>14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prezentacja_20.pdf</dc:title>
  <cp:lastModifiedBy>Agnieszka Besser-Krysiak</cp:lastModifiedBy>
  <cp:revision>33</cp:revision>
  <dcterms:created xsi:type="dcterms:W3CDTF">2006-08-16T00:00:00Z</dcterms:created>
  <dcterms:modified xsi:type="dcterms:W3CDTF">2025-05-19T08:25:47Z</dcterms:modified>
  <dc:identifier>DAGZin982TM</dc:identifier>
</cp:coreProperties>
</file>